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65" r:id="rId2"/>
    <p:sldId id="266" r:id="rId3"/>
    <p:sldId id="267" r:id="rId4"/>
    <p:sldId id="256" r:id="rId5"/>
    <p:sldId id="260" r:id="rId6"/>
    <p:sldId id="261" r:id="rId7"/>
    <p:sldId id="269" r:id="rId8"/>
    <p:sldId id="270" r:id="rId9"/>
    <p:sldId id="272" r:id="rId10"/>
    <p:sldId id="273" r:id="rId11"/>
    <p:sldId id="276" r:id="rId12"/>
    <p:sldId id="277" r:id="rId13"/>
    <p:sldId id="278" r:id="rId14"/>
    <p:sldId id="262" r:id="rId15"/>
    <p:sldId id="263" r:id="rId16"/>
    <p:sldId id="264" r:id="rId17"/>
    <p:sldId id="257" r:id="rId18"/>
    <p:sldId id="258" r:id="rId19"/>
    <p:sldId id="259" r:id="rId20"/>
  </p:sldIdLst>
  <p:sldSz cx="9144000" cy="6858000" type="screen4x3"/>
  <p:notesSz cx="6797675" cy="9928225"/>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 name="Shape 92"/>
          <p:cNvSpPr>
            <a:spLocks noGrp="1" noRot="1" noChangeAspect="1"/>
          </p:cNvSpPr>
          <p:nvPr>
            <p:ph type="sldImg"/>
          </p:nvPr>
        </p:nvSpPr>
        <p:spPr>
          <a:xfrm>
            <a:off x="917575" y="744538"/>
            <a:ext cx="4962525" cy="3722687"/>
          </a:xfrm>
          <a:prstGeom prst="rect">
            <a:avLst/>
          </a:prstGeom>
        </p:spPr>
        <p:txBody>
          <a:bodyPr/>
          <a:lstStyle/>
          <a:p>
            <a:endParaRPr/>
          </a:p>
        </p:txBody>
      </p:sp>
      <p:sp>
        <p:nvSpPr>
          <p:cNvPr id="93" name="Shape 93"/>
          <p:cNvSpPr>
            <a:spLocks noGrp="1"/>
          </p:cNvSpPr>
          <p:nvPr>
            <p:ph type="body" sz="quarter" idx="1"/>
          </p:nvPr>
        </p:nvSpPr>
        <p:spPr>
          <a:xfrm>
            <a:off x="906357" y="4715907"/>
            <a:ext cx="4984962" cy="4467701"/>
          </a:xfrm>
          <a:prstGeom prst="rect">
            <a:avLst/>
          </a:prstGeom>
        </p:spPr>
        <p:txBody>
          <a:bodyPr/>
          <a:lstStyle/>
          <a:p>
            <a:endParaRPr/>
          </a:p>
        </p:txBody>
      </p:sp>
    </p:spTree>
    <p:extLst>
      <p:ext uri="{BB962C8B-B14F-4D97-AF65-F5344CB8AC3E}">
        <p14:creationId xmlns:p14="http://schemas.microsoft.com/office/powerpoint/2010/main" val="2030157323"/>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1"/>
          <p:cNvSpPr>
            <a:spLocks noGrp="1" noRot="1" noChangeAspect="1" noChangeArrowheads="1" noTextEdit="1"/>
          </p:cNvSpPr>
          <p:nvPr>
            <p:ph type="sldImg"/>
          </p:nvPr>
        </p:nvSpPr>
        <p:spPr>
          <a:xfrm>
            <a:off x="917575" y="755650"/>
            <a:ext cx="4960938" cy="3721100"/>
          </a:xfrm>
          <a:solidFill>
            <a:srgbClr val="FFFFFF"/>
          </a:solidFill>
          <a:ln>
            <a:solidFill>
              <a:srgbClr val="000000"/>
            </a:solidFill>
            <a:miter lim="800000"/>
            <a:headEnd/>
            <a:tailEnd/>
          </a:ln>
        </p:spPr>
      </p:sp>
      <p:sp>
        <p:nvSpPr>
          <p:cNvPr id="8195" name="Rectangle 2"/>
          <p:cNvSpPr>
            <a:spLocks noGrp="1" noChangeArrowheads="1"/>
          </p:cNvSpPr>
          <p:nvPr>
            <p:ph type="body" idx="1"/>
          </p:nvPr>
        </p:nvSpPr>
        <p:spPr>
          <a:xfrm>
            <a:off x="679768" y="4716542"/>
            <a:ext cx="5438140" cy="446579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11" name="Titeltext"/>
          <p:cNvSpPr txBox="1">
            <a:spLocks noGrp="1"/>
          </p:cNvSpPr>
          <p:nvPr>
            <p:ph type="title"/>
          </p:nvPr>
        </p:nvSpPr>
        <p:spPr>
          <a:xfrm>
            <a:off x="685800" y="2130425"/>
            <a:ext cx="7772400" cy="1470025"/>
          </a:xfrm>
          <a:prstGeom prst="rect">
            <a:avLst/>
          </a:prstGeom>
        </p:spPr>
        <p:txBody>
          <a:bodyPr/>
          <a:lstStyle/>
          <a:p>
            <a:r>
              <a:t>Titeltext</a:t>
            </a:r>
          </a:p>
        </p:txBody>
      </p:sp>
      <p:sp>
        <p:nvSpPr>
          <p:cNvPr id="12" name="Textebene 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Textebene 1</a:t>
            </a:r>
          </a:p>
          <a:p>
            <a:pPr lvl="1"/>
            <a:r>
              <a:t>Textebene 2</a:t>
            </a:r>
          </a:p>
          <a:p>
            <a:pPr lvl="2"/>
            <a:r>
              <a:t>Textebene 3</a:t>
            </a:r>
          </a:p>
          <a:p>
            <a:pPr lvl="3"/>
            <a:r>
              <a:t>Textebene 4</a:t>
            </a:r>
          </a:p>
          <a:p>
            <a:pPr lvl="4"/>
            <a:r>
              <a:t>Textebene 5</a:t>
            </a:r>
          </a:p>
        </p:txBody>
      </p:sp>
      <p:pic>
        <p:nvPicPr>
          <p:cNvPr id="13" name="Picture 2" descr="Picture 2"/>
          <p:cNvPicPr>
            <a:picLocks noChangeAspect="1"/>
          </p:cNvPicPr>
          <p:nvPr/>
        </p:nvPicPr>
        <p:blipFill>
          <a:blip r:embed="rId2"/>
          <a:stretch>
            <a:fillRect/>
          </a:stretch>
        </p:blipFill>
        <p:spPr>
          <a:xfrm>
            <a:off x="6993953" y="11857"/>
            <a:ext cx="2152651" cy="933451"/>
          </a:xfrm>
          <a:prstGeom prst="rect">
            <a:avLst/>
          </a:prstGeom>
          <a:ln w="12700">
            <a:miter lim="400000"/>
          </a:ln>
        </p:spPr>
      </p:pic>
      <p:sp>
        <p:nvSpPr>
          <p:cNvPr id="14"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und Inhalt">
    <p:spTree>
      <p:nvGrpSpPr>
        <p:cNvPr id="1" name=""/>
        <p:cNvGrpSpPr/>
        <p:nvPr/>
      </p:nvGrpSpPr>
      <p:grpSpPr>
        <a:xfrm>
          <a:off x="0" y="0"/>
          <a:ext cx="0" cy="0"/>
          <a:chOff x="0" y="0"/>
          <a:chExt cx="0" cy="0"/>
        </a:xfrm>
      </p:grpSpPr>
      <p:sp>
        <p:nvSpPr>
          <p:cNvPr id="21" name="Titeltext"/>
          <p:cNvSpPr txBox="1">
            <a:spLocks noGrp="1"/>
          </p:cNvSpPr>
          <p:nvPr>
            <p:ph type="title"/>
          </p:nvPr>
        </p:nvSpPr>
        <p:spPr>
          <a:prstGeom prst="rect">
            <a:avLst/>
          </a:prstGeom>
        </p:spPr>
        <p:txBody>
          <a:bodyPr/>
          <a:lstStyle/>
          <a:p>
            <a:r>
              <a:t>Titeltext</a:t>
            </a:r>
          </a:p>
        </p:txBody>
      </p:sp>
      <p:sp>
        <p:nvSpPr>
          <p:cNvPr id="22"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2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Abschnitts-&#10;überschrift">
    <p:spTree>
      <p:nvGrpSpPr>
        <p:cNvPr id="1" name=""/>
        <p:cNvGrpSpPr/>
        <p:nvPr/>
      </p:nvGrpSpPr>
      <p:grpSpPr>
        <a:xfrm>
          <a:off x="0" y="0"/>
          <a:ext cx="0" cy="0"/>
          <a:chOff x="0" y="0"/>
          <a:chExt cx="0" cy="0"/>
        </a:xfrm>
      </p:grpSpPr>
      <p:sp>
        <p:nvSpPr>
          <p:cNvPr id="30" name="Titeltext"/>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Titeltext</a:t>
            </a:r>
          </a:p>
        </p:txBody>
      </p:sp>
      <p:sp>
        <p:nvSpPr>
          <p:cNvPr id="31" name="Textebene 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Textebene 1</a:t>
            </a:r>
          </a:p>
          <a:p>
            <a:pPr lvl="1"/>
            <a:r>
              <a:t>Textebene 2</a:t>
            </a:r>
          </a:p>
          <a:p>
            <a:pPr lvl="2"/>
            <a:r>
              <a:t>Textebene 3</a:t>
            </a:r>
          </a:p>
          <a:p>
            <a:pPr lvl="3"/>
            <a:r>
              <a:t>Textebene 4</a:t>
            </a:r>
          </a:p>
          <a:p>
            <a:pPr lvl="4"/>
            <a:r>
              <a:t>Textebene 5</a:t>
            </a:r>
          </a:p>
        </p:txBody>
      </p:sp>
      <p:sp>
        <p:nvSpPr>
          <p:cNvPr id="3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Zwei Inhalte">
    <p:spTree>
      <p:nvGrpSpPr>
        <p:cNvPr id="1" name=""/>
        <p:cNvGrpSpPr/>
        <p:nvPr/>
      </p:nvGrpSpPr>
      <p:grpSpPr>
        <a:xfrm>
          <a:off x="0" y="0"/>
          <a:ext cx="0" cy="0"/>
          <a:chOff x="0" y="0"/>
          <a:chExt cx="0" cy="0"/>
        </a:xfrm>
      </p:grpSpPr>
      <p:sp>
        <p:nvSpPr>
          <p:cNvPr id="39" name="Titeltext"/>
          <p:cNvSpPr txBox="1">
            <a:spLocks noGrp="1"/>
          </p:cNvSpPr>
          <p:nvPr>
            <p:ph type="title"/>
          </p:nvPr>
        </p:nvSpPr>
        <p:spPr>
          <a:prstGeom prst="rect">
            <a:avLst/>
          </a:prstGeom>
        </p:spPr>
        <p:txBody>
          <a:bodyPr/>
          <a:lstStyle/>
          <a:p>
            <a:r>
              <a:t>Titeltext</a:t>
            </a:r>
          </a:p>
        </p:txBody>
      </p:sp>
      <p:sp>
        <p:nvSpPr>
          <p:cNvPr id="40" name="Textebene 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Textebene 1</a:t>
            </a:r>
          </a:p>
          <a:p>
            <a:pPr lvl="1"/>
            <a:r>
              <a:t>Textebene 2</a:t>
            </a:r>
          </a:p>
          <a:p>
            <a:pPr lvl="2"/>
            <a:r>
              <a:t>Textebene 3</a:t>
            </a:r>
          </a:p>
          <a:p>
            <a:pPr lvl="3"/>
            <a:r>
              <a:t>Textebene 4</a:t>
            </a:r>
          </a:p>
          <a:p>
            <a:pPr lvl="4"/>
            <a:r>
              <a:t>Textebene 5</a:t>
            </a:r>
          </a:p>
        </p:txBody>
      </p:sp>
      <p:sp>
        <p:nvSpPr>
          <p:cNvPr id="4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Nur Titel">
    <p:spTree>
      <p:nvGrpSpPr>
        <p:cNvPr id="1" name=""/>
        <p:cNvGrpSpPr/>
        <p:nvPr/>
      </p:nvGrpSpPr>
      <p:grpSpPr>
        <a:xfrm>
          <a:off x="0" y="0"/>
          <a:ext cx="0" cy="0"/>
          <a:chOff x="0" y="0"/>
          <a:chExt cx="0" cy="0"/>
        </a:xfrm>
      </p:grpSpPr>
      <p:sp>
        <p:nvSpPr>
          <p:cNvPr id="58" name="Titeltext"/>
          <p:cNvSpPr txBox="1">
            <a:spLocks noGrp="1"/>
          </p:cNvSpPr>
          <p:nvPr>
            <p:ph type="title"/>
          </p:nvPr>
        </p:nvSpPr>
        <p:spPr>
          <a:prstGeom prst="rect">
            <a:avLst/>
          </a:prstGeom>
        </p:spPr>
        <p:txBody>
          <a:bodyPr/>
          <a:lstStyle/>
          <a:p>
            <a:r>
              <a:t>Titeltext</a:t>
            </a:r>
          </a:p>
        </p:txBody>
      </p:sp>
      <p:sp>
        <p:nvSpPr>
          <p:cNvPr id="59"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Leer">
    <p:spTree>
      <p:nvGrpSpPr>
        <p:cNvPr id="1" name=""/>
        <p:cNvGrpSpPr/>
        <p:nvPr/>
      </p:nvGrpSpPr>
      <p:grpSpPr>
        <a:xfrm>
          <a:off x="0" y="0"/>
          <a:ext cx="0" cy="0"/>
          <a:chOff x="0" y="0"/>
          <a:chExt cx="0" cy="0"/>
        </a:xfrm>
      </p:grpSpPr>
      <p:sp>
        <p:nvSpPr>
          <p:cNvPr id="66"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Inhalt mit Überschrift">
    <p:spTree>
      <p:nvGrpSpPr>
        <p:cNvPr id="1" name=""/>
        <p:cNvGrpSpPr/>
        <p:nvPr/>
      </p:nvGrpSpPr>
      <p:grpSpPr>
        <a:xfrm>
          <a:off x="0" y="0"/>
          <a:ext cx="0" cy="0"/>
          <a:chOff x="0" y="0"/>
          <a:chExt cx="0" cy="0"/>
        </a:xfrm>
      </p:grpSpPr>
      <p:sp>
        <p:nvSpPr>
          <p:cNvPr id="73" name="Titeltext"/>
          <p:cNvSpPr txBox="1">
            <a:spLocks noGrp="1"/>
          </p:cNvSpPr>
          <p:nvPr>
            <p:ph type="title"/>
          </p:nvPr>
        </p:nvSpPr>
        <p:spPr>
          <a:xfrm>
            <a:off x="457200" y="273050"/>
            <a:ext cx="3008314" cy="1162050"/>
          </a:xfrm>
          <a:prstGeom prst="rect">
            <a:avLst/>
          </a:prstGeom>
        </p:spPr>
        <p:txBody>
          <a:bodyPr anchor="b"/>
          <a:lstStyle>
            <a:lvl1pPr algn="l">
              <a:defRPr sz="2000" b="1"/>
            </a:lvl1pPr>
          </a:lstStyle>
          <a:p>
            <a:r>
              <a:t>Titeltext</a:t>
            </a:r>
          </a:p>
        </p:txBody>
      </p:sp>
      <p:sp>
        <p:nvSpPr>
          <p:cNvPr id="74" name="Textebene 1…"/>
          <p:cNvSpPr txBox="1">
            <a:spLocks noGrp="1"/>
          </p:cNvSpPr>
          <p:nvPr>
            <p:ph type="body" idx="1"/>
          </p:nvPr>
        </p:nvSpPr>
        <p:spPr>
          <a:xfrm>
            <a:off x="3575050" y="273050"/>
            <a:ext cx="5111750" cy="5853113"/>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75" name="Textplatzhalter 3"/>
          <p:cNvSpPr>
            <a:spLocks noGrp="1"/>
          </p:cNvSpPr>
          <p:nvPr>
            <p:ph type="body" sz="half" idx="21"/>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6"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ild mit Überschrift">
    <p:spTree>
      <p:nvGrpSpPr>
        <p:cNvPr id="1" name=""/>
        <p:cNvGrpSpPr/>
        <p:nvPr/>
      </p:nvGrpSpPr>
      <p:grpSpPr>
        <a:xfrm>
          <a:off x="0" y="0"/>
          <a:ext cx="0" cy="0"/>
          <a:chOff x="0" y="0"/>
          <a:chExt cx="0" cy="0"/>
        </a:xfrm>
      </p:grpSpPr>
      <p:sp>
        <p:nvSpPr>
          <p:cNvPr id="83" name="Titeltext"/>
          <p:cNvSpPr txBox="1">
            <a:spLocks noGrp="1"/>
          </p:cNvSpPr>
          <p:nvPr>
            <p:ph type="title"/>
          </p:nvPr>
        </p:nvSpPr>
        <p:spPr>
          <a:xfrm>
            <a:off x="1792288" y="4800600"/>
            <a:ext cx="5486401" cy="566738"/>
          </a:xfrm>
          <a:prstGeom prst="rect">
            <a:avLst/>
          </a:prstGeom>
        </p:spPr>
        <p:txBody>
          <a:bodyPr anchor="b"/>
          <a:lstStyle>
            <a:lvl1pPr algn="l">
              <a:defRPr sz="2000" b="1"/>
            </a:lvl1pPr>
          </a:lstStyle>
          <a:p>
            <a:r>
              <a:t>Titeltext</a:t>
            </a:r>
          </a:p>
        </p:txBody>
      </p:sp>
      <p:sp>
        <p:nvSpPr>
          <p:cNvPr id="84" name="Bildplatzhalter 2"/>
          <p:cNvSpPr>
            <a:spLocks noGrp="1"/>
          </p:cNvSpPr>
          <p:nvPr>
            <p:ph type="pic" sz="half" idx="21"/>
          </p:nvPr>
        </p:nvSpPr>
        <p:spPr>
          <a:xfrm>
            <a:off x="1792288" y="612775"/>
            <a:ext cx="5486401" cy="4114800"/>
          </a:xfrm>
          <a:prstGeom prst="rect">
            <a:avLst/>
          </a:prstGeom>
        </p:spPr>
        <p:txBody>
          <a:bodyPr lIns="91439" rIns="91439">
            <a:noAutofit/>
          </a:bodyPr>
          <a:lstStyle/>
          <a:p>
            <a:endParaRPr/>
          </a:p>
        </p:txBody>
      </p:sp>
      <p:sp>
        <p:nvSpPr>
          <p:cNvPr id="85" name="Textebene 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Textebene 1</a:t>
            </a:r>
          </a:p>
          <a:p>
            <a:pPr lvl="1"/>
            <a:r>
              <a:t>Textebene 2</a:t>
            </a:r>
          </a:p>
          <a:p>
            <a:pPr lvl="2"/>
            <a:r>
              <a:t>Textebene 3</a:t>
            </a:r>
          </a:p>
          <a:p>
            <a:pPr lvl="3"/>
            <a:r>
              <a:t>Textebene 4</a:t>
            </a:r>
          </a:p>
          <a:p>
            <a:pPr lvl="4"/>
            <a:r>
              <a:t>Textebene 5</a:t>
            </a:r>
          </a:p>
        </p:txBody>
      </p:sp>
      <p:sp>
        <p:nvSpPr>
          <p:cNvPr id="86"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Titeltext</a:t>
            </a:r>
          </a:p>
        </p:txBody>
      </p:sp>
      <p:sp>
        <p:nvSpPr>
          <p:cNvPr id="3" name="Textebene 1…"/>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Textebene 1</a:t>
            </a:r>
          </a:p>
          <a:p>
            <a:pPr lvl="1"/>
            <a:r>
              <a:t>Textebene 2</a:t>
            </a:r>
          </a:p>
          <a:p>
            <a:pPr lvl="2"/>
            <a:r>
              <a:t>Textebene 3</a:t>
            </a:r>
          </a:p>
          <a:p>
            <a:pPr lvl="3"/>
            <a:r>
              <a:t>Textebene 4</a:t>
            </a:r>
          </a:p>
          <a:p>
            <a:pPr lvl="4"/>
            <a:r>
              <a:t>Textebene 5</a:t>
            </a:r>
          </a:p>
        </p:txBody>
      </p:sp>
      <p:sp>
        <p:nvSpPr>
          <p:cNvPr id="4" name="Foliennummer"/>
          <p:cNvSpPr txBox="1">
            <a:spLocks noGrp="1"/>
          </p:cNvSpPr>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5800" y="2368897"/>
            <a:ext cx="7772400" cy="1470025"/>
          </a:xfrm>
        </p:spPr>
        <p:txBody>
          <a:bodyPr/>
          <a:lstStyle/>
          <a:p>
            <a:r>
              <a:rPr lang="de-DE" b="1" dirty="0"/>
              <a:t>Covid19 in Germany</a:t>
            </a:r>
          </a:p>
        </p:txBody>
      </p:sp>
      <p:sp>
        <p:nvSpPr>
          <p:cNvPr id="3" name="Textplatzhalter 2"/>
          <p:cNvSpPr>
            <a:spLocks noGrp="1"/>
          </p:cNvSpPr>
          <p:nvPr>
            <p:ph type="body" sz="quarter" idx="1"/>
          </p:nvPr>
        </p:nvSpPr>
        <p:spPr>
          <a:xfrm>
            <a:off x="1371600" y="4124672"/>
            <a:ext cx="7088832" cy="1752600"/>
          </a:xfrm>
        </p:spPr>
        <p:txBody>
          <a:bodyPr/>
          <a:lstStyle/>
          <a:p>
            <a:r>
              <a:rPr lang="de-DE" b="1" dirty="0">
                <a:solidFill>
                  <a:schemeClr val="tx1"/>
                </a:solidFill>
              </a:rPr>
              <a:t>The </a:t>
            </a:r>
            <a:r>
              <a:rPr lang="de-DE" b="1" dirty="0" err="1">
                <a:solidFill>
                  <a:schemeClr val="tx1"/>
                </a:solidFill>
              </a:rPr>
              <a:t>fight</a:t>
            </a:r>
            <a:r>
              <a:rPr lang="de-DE" b="1" dirty="0">
                <a:solidFill>
                  <a:schemeClr val="tx1"/>
                </a:solidFill>
              </a:rPr>
              <a:t> </a:t>
            </a:r>
            <a:r>
              <a:rPr lang="de-DE" b="1" dirty="0" err="1">
                <a:solidFill>
                  <a:schemeClr val="tx1"/>
                </a:solidFill>
              </a:rPr>
              <a:t>against</a:t>
            </a:r>
            <a:r>
              <a:rPr lang="de-DE" b="1" dirty="0">
                <a:solidFill>
                  <a:schemeClr val="tx1"/>
                </a:solidFill>
              </a:rPr>
              <a:t> an </a:t>
            </a:r>
            <a:r>
              <a:rPr lang="de-DE" b="1" dirty="0" err="1">
                <a:solidFill>
                  <a:schemeClr val="tx1"/>
                </a:solidFill>
              </a:rPr>
              <a:t>unkown</a:t>
            </a:r>
            <a:r>
              <a:rPr lang="de-DE" b="1" dirty="0">
                <a:solidFill>
                  <a:schemeClr val="tx1"/>
                </a:solidFill>
              </a:rPr>
              <a:t> </a:t>
            </a:r>
            <a:r>
              <a:rPr lang="de-DE" b="1" dirty="0" err="1">
                <a:solidFill>
                  <a:schemeClr val="tx1"/>
                </a:solidFill>
              </a:rPr>
              <a:t>pandemic</a:t>
            </a:r>
            <a:endParaRPr lang="de-DE" b="1" dirty="0">
              <a:solidFill>
                <a:schemeClr val="tx1"/>
              </a:solidFill>
            </a:endParaRPr>
          </a:p>
        </p:txBody>
      </p:sp>
      <p:pic>
        <p:nvPicPr>
          <p:cNvPr id="2050" name="Picture 2" descr="G:\g-Allgemein\PRESSE\Logos\55 Jahre\Logo_55 Year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8407" y="-27384"/>
            <a:ext cx="2943596" cy="2521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30415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icture 2"/>
          <p:cNvPicPr>
            <a:picLocks noChangeAspect="1"/>
          </p:cNvPicPr>
          <p:nvPr/>
        </p:nvPicPr>
        <p:blipFill>
          <a:blip r:embed="rId2"/>
          <a:stretch>
            <a:fillRect/>
          </a:stretch>
        </p:blipFill>
        <p:spPr>
          <a:xfrm>
            <a:off x="-36512" y="11857"/>
            <a:ext cx="2152651" cy="933451"/>
          </a:xfrm>
          <a:prstGeom prst="rect">
            <a:avLst/>
          </a:prstGeom>
          <a:ln w="12700">
            <a:miter lim="400000"/>
          </a:ln>
        </p:spPr>
      </p:pic>
      <p:sp>
        <p:nvSpPr>
          <p:cNvPr id="2" name="Titel 1"/>
          <p:cNvSpPr>
            <a:spLocks noGrp="1"/>
          </p:cNvSpPr>
          <p:nvPr>
            <p:ph type="title"/>
          </p:nvPr>
        </p:nvSpPr>
        <p:spPr>
          <a:xfrm>
            <a:off x="395536" y="701823"/>
            <a:ext cx="8229600" cy="1143001"/>
          </a:xfrm>
        </p:spPr>
        <p:txBody>
          <a:bodyPr>
            <a:normAutofit fontScale="90000"/>
          </a:bodyPr>
          <a:lstStyle/>
          <a:p>
            <a:pPr algn="ctr">
              <a:defRPr/>
            </a:pPr>
            <a:r>
              <a:rPr lang="de-DE" b="1" dirty="0">
                <a:solidFill>
                  <a:schemeClr val="accent6">
                    <a:lumMod val="75000"/>
                  </a:schemeClr>
                </a:solidFill>
              </a:rPr>
              <a:t>Who </a:t>
            </a:r>
            <a:r>
              <a:rPr lang="de-DE" b="1" dirty="0" err="1">
                <a:solidFill>
                  <a:schemeClr val="accent6">
                    <a:lumMod val="75000"/>
                  </a:schemeClr>
                </a:solidFill>
              </a:rPr>
              <a:t>can</a:t>
            </a:r>
            <a:r>
              <a:rPr lang="de-DE" b="1" dirty="0">
                <a:solidFill>
                  <a:schemeClr val="accent6">
                    <a:lumMod val="75000"/>
                  </a:schemeClr>
                </a:solidFill>
              </a:rPr>
              <a:t> </a:t>
            </a:r>
            <a:r>
              <a:rPr lang="de-DE" b="1" dirty="0" err="1">
                <a:solidFill>
                  <a:schemeClr val="accent6">
                    <a:lumMod val="75000"/>
                  </a:schemeClr>
                </a:solidFill>
              </a:rPr>
              <a:t>benefit</a:t>
            </a:r>
            <a:r>
              <a:rPr lang="de-DE" b="1" dirty="0">
                <a:solidFill>
                  <a:schemeClr val="accent6">
                    <a:lumMod val="75000"/>
                  </a:schemeClr>
                </a:solidFill>
              </a:rPr>
              <a:t> vom STW </a:t>
            </a:r>
            <a:r>
              <a:rPr lang="de-DE" b="1" dirty="0" err="1">
                <a:solidFill>
                  <a:schemeClr val="accent6">
                    <a:lumMod val="75000"/>
                  </a:schemeClr>
                </a:solidFill>
              </a:rPr>
              <a:t>allowance</a:t>
            </a:r>
            <a:r>
              <a:rPr lang="de-DE" b="1" dirty="0">
                <a:solidFill>
                  <a:schemeClr val="accent6">
                    <a:lumMod val="75000"/>
                  </a:schemeClr>
                </a:solidFill>
              </a:rPr>
              <a:t>?</a:t>
            </a:r>
          </a:p>
        </p:txBody>
      </p:sp>
      <p:sp>
        <p:nvSpPr>
          <p:cNvPr id="3" name="Inhaltsplatzhalter 2"/>
          <p:cNvSpPr>
            <a:spLocks noGrp="1"/>
          </p:cNvSpPr>
          <p:nvPr>
            <p:ph idx="1"/>
          </p:nvPr>
        </p:nvSpPr>
        <p:spPr>
          <a:xfrm>
            <a:off x="468313" y="2246313"/>
            <a:ext cx="8132762" cy="4392612"/>
          </a:xfrm>
        </p:spPr>
        <p:txBody>
          <a:bodyPr>
            <a:normAutofit fontScale="85000" lnSpcReduction="20000"/>
          </a:bodyPr>
          <a:lstStyle/>
          <a:p>
            <a:pPr marL="0" indent="0">
              <a:spcAft>
                <a:spcPts val="1200"/>
              </a:spcAft>
              <a:buClr>
                <a:schemeClr val="accent6">
                  <a:lumMod val="75000"/>
                </a:schemeClr>
              </a:buClr>
              <a:buFont typeface="Wingdings" panose="05000000000000000000" pitchFamily="2" charset="2"/>
              <a:buNone/>
              <a:defRPr/>
            </a:pPr>
            <a:r>
              <a:rPr lang="de-DE" dirty="0" err="1">
                <a:solidFill>
                  <a:srgbClr val="0070C0"/>
                </a:solidFill>
              </a:rPr>
              <a:t>Anyone</a:t>
            </a:r>
            <a:r>
              <a:rPr lang="de-DE" dirty="0">
                <a:solidFill>
                  <a:srgbClr val="0070C0"/>
                </a:solidFill>
              </a:rPr>
              <a:t>, </a:t>
            </a:r>
            <a:r>
              <a:rPr lang="de-DE" dirty="0" err="1">
                <a:solidFill>
                  <a:srgbClr val="0070C0"/>
                </a:solidFill>
              </a:rPr>
              <a:t>who</a:t>
            </a:r>
            <a:r>
              <a:rPr lang="de-DE" dirty="0">
                <a:solidFill>
                  <a:srgbClr val="0070C0"/>
                </a:solidFill>
              </a:rPr>
              <a:t> </a:t>
            </a:r>
            <a:r>
              <a:rPr lang="de-DE" dirty="0" err="1">
                <a:solidFill>
                  <a:srgbClr val="0070C0"/>
                </a:solidFill>
              </a:rPr>
              <a:t>paid</a:t>
            </a:r>
            <a:r>
              <a:rPr lang="de-DE" dirty="0">
                <a:solidFill>
                  <a:srgbClr val="0070C0"/>
                </a:solidFill>
              </a:rPr>
              <a:t> </a:t>
            </a:r>
            <a:r>
              <a:rPr lang="de-DE" dirty="0" err="1">
                <a:solidFill>
                  <a:srgbClr val="0070C0"/>
                </a:solidFill>
              </a:rPr>
              <a:t>Social</a:t>
            </a:r>
            <a:r>
              <a:rPr lang="de-DE" dirty="0">
                <a:solidFill>
                  <a:srgbClr val="0070C0"/>
                </a:solidFill>
              </a:rPr>
              <a:t> Security </a:t>
            </a:r>
            <a:r>
              <a:rPr lang="de-DE" dirty="0" err="1">
                <a:solidFill>
                  <a:srgbClr val="0070C0"/>
                </a:solidFill>
              </a:rPr>
              <a:t>Contributions</a:t>
            </a:r>
            <a:r>
              <a:rPr lang="de-DE" dirty="0">
                <a:solidFill>
                  <a:srgbClr val="0070C0"/>
                </a:solidFill>
              </a:rPr>
              <a:t> </a:t>
            </a:r>
            <a:r>
              <a:rPr lang="de-DE" dirty="0" err="1">
                <a:solidFill>
                  <a:srgbClr val="0070C0"/>
                </a:solidFill>
              </a:rPr>
              <a:t>for</a:t>
            </a:r>
            <a:r>
              <a:rPr lang="de-DE" dirty="0">
                <a:solidFill>
                  <a:srgbClr val="0070C0"/>
                </a:solidFill>
              </a:rPr>
              <a:t> </a:t>
            </a:r>
            <a:r>
              <a:rPr lang="de-DE" dirty="0" err="1">
                <a:solidFill>
                  <a:srgbClr val="0070C0"/>
                </a:solidFill>
              </a:rPr>
              <a:t>the</a:t>
            </a:r>
            <a:r>
              <a:rPr lang="de-DE" dirty="0">
                <a:solidFill>
                  <a:srgbClr val="0070C0"/>
                </a:solidFill>
              </a:rPr>
              <a:t> </a:t>
            </a:r>
            <a:r>
              <a:rPr lang="de-DE" dirty="0" err="1">
                <a:solidFill>
                  <a:srgbClr val="0070C0"/>
                </a:solidFill>
              </a:rPr>
              <a:t>Unemployment</a:t>
            </a:r>
            <a:r>
              <a:rPr lang="de-DE" dirty="0">
                <a:solidFill>
                  <a:srgbClr val="0070C0"/>
                </a:solidFill>
              </a:rPr>
              <a:t> Insurance, </a:t>
            </a:r>
            <a:r>
              <a:rPr lang="de-DE" dirty="0" err="1">
                <a:solidFill>
                  <a:srgbClr val="0070C0"/>
                </a:solidFill>
              </a:rPr>
              <a:t>if</a:t>
            </a:r>
            <a:r>
              <a:rPr lang="de-DE" dirty="0">
                <a:solidFill>
                  <a:srgbClr val="0070C0"/>
                </a:solidFill>
              </a:rPr>
              <a:t> </a:t>
            </a:r>
            <a:r>
              <a:rPr lang="de-DE" dirty="0" err="1">
                <a:solidFill>
                  <a:srgbClr val="0070C0"/>
                </a:solidFill>
              </a:rPr>
              <a:t>his</a:t>
            </a:r>
            <a:r>
              <a:rPr lang="de-DE" dirty="0">
                <a:solidFill>
                  <a:srgbClr val="0070C0"/>
                </a:solidFill>
              </a:rPr>
              <a:t> </a:t>
            </a:r>
            <a:r>
              <a:rPr lang="de-DE" dirty="0" err="1">
                <a:solidFill>
                  <a:srgbClr val="0070C0"/>
                </a:solidFill>
              </a:rPr>
              <a:t>employer</a:t>
            </a:r>
            <a:r>
              <a:rPr lang="de-DE" dirty="0">
                <a:solidFill>
                  <a:srgbClr val="0070C0"/>
                </a:solidFill>
              </a:rPr>
              <a:t> </a:t>
            </a:r>
            <a:r>
              <a:rPr lang="de-DE" dirty="0" err="1">
                <a:solidFill>
                  <a:srgbClr val="0070C0"/>
                </a:solidFill>
              </a:rPr>
              <a:t>has</a:t>
            </a:r>
            <a:r>
              <a:rPr lang="de-DE" dirty="0">
                <a:solidFill>
                  <a:srgbClr val="0070C0"/>
                </a:solidFill>
              </a:rPr>
              <a:t> at least </a:t>
            </a:r>
            <a:r>
              <a:rPr lang="de-DE" dirty="0" err="1">
                <a:solidFill>
                  <a:srgbClr val="0070C0"/>
                </a:solidFill>
              </a:rPr>
              <a:t>one</a:t>
            </a:r>
            <a:r>
              <a:rPr lang="de-DE" dirty="0">
                <a:solidFill>
                  <a:srgbClr val="0070C0"/>
                </a:solidFill>
              </a:rPr>
              <a:t> </a:t>
            </a:r>
            <a:r>
              <a:rPr lang="de-DE" dirty="0" err="1">
                <a:solidFill>
                  <a:srgbClr val="0070C0"/>
                </a:solidFill>
              </a:rPr>
              <a:t>branch</a:t>
            </a:r>
            <a:r>
              <a:rPr lang="de-DE" dirty="0">
                <a:solidFill>
                  <a:srgbClr val="0070C0"/>
                </a:solidFill>
              </a:rPr>
              <a:t> </a:t>
            </a:r>
            <a:r>
              <a:rPr lang="de-DE" dirty="0" err="1">
                <a:solidFill>
                  <a:srgbClr val="0070C0"/>
                </a:solidFill>
              </a:rPr>
              <a:t>office</a:t>
            </a:r>
            <a:r>
              <a:rPr lang="de-DE" dirty="0">
                <a:solidFill>
                  <a:srgbClr val="0070C0"/>
                </a:solidFill>
              </a:rPr>
              <a:t> in Germany.</a:t>
            </a:r>
          </a:p>
          <a:p>
            <a:pPr marL="714375" indent="-714375">
              <a:spcAft>
                <a:spcPts val="600"/>
              </a:spcAft>
              <a:buClr>
                <a:schemeClr val="accent6">
                  <a:lumMod val="75000"/>
                </a:schemeClr>
              </a:buClr>
              <a:buFont typeface="Wingdings" panose="05000000000000000000" pitchFamily="2" charset="2"/>
              <a:buNone/>
              <a:defRPr/>
            </a:pPr>
            <a:r>
              <a:rPr lang="de-DE" b="1" dirty="0">
                <a:solidFill>
                  <a:schemeClr val="accent6">
                    <a:lumMod val="75000"/>
                  </a:schemeClr>
                </a:solidFill>
              </a:rPr>
              <a:t>Yes: </a:t>
            </a:r>
            <a:r>
              <a:rPr lang="de-DE" dirty="0" err="1">
                <a:solidFill>
                  <a:schemeClr val="accent6">
                    <a:lumMod val="75000"/>
                  </a:schemeClr>
                </a:solidFill>
              </a:rPr>
              <a:t>full</a:t>
            </a:r>
            <a:r>
              <a:rPr lang="de-DE" dirty="0">
                <a:solidFill>
                  <a:schemeClr val="accent6">
                    <a:lumMod val="75000"/>
                  </a:schemeClr>
                </a:solidFill>
              </a:rPr>
              <a:t> and </a:t>
            </a:r>
            <a:r>
              <a:rPr lang="de-DE" dirty="0" err="1">
                <a:solidFill>
                  <a:schemeClr val="accent6">
                    <a:lumMod val="75000"/>
                  </a:schemeClr>
                </a:solidFill>
              </a:rPr>
              <a:t>part</a:t>
            </a:r>
            <a:r>
              <a:rPr lang="de-DE" dirty="0">
                <a:solidFill>
                  <a:schemeClr val="accent6">
                    <a:lumMod val="75000"/>
                  </a:schemeClr>
                </a:solidFill>
              </a:rPr>
              <a:t>-time </a:t>
            </a:r>
            <a:r>
              <a:rPr lang="de-DE" dirty="0" err="1">
                <a:solidFill>
                  <a:schemeClr val="accent6">
                    <a:lumMod val="75000"/>
                  </a:schemeClr>
                </a:solidFill>
              </a:rPr>
              <a:t>employees</a:t>
            </a:r>
            <a:r>
              <a:rPr lang="de-DE" dirty="0">
                <a:solidFill>
                  <a:schemeClr val="accent6">
                    <a:lumMod val="75000"/>
                  </a:schemeClr>
                </a:solidFill>
              </a:rPr>
              <a:t>, </a:t>
            </a:r>
            <a:r>
              <a:rPr lang="de-DE" dirty="0" err="1">
                <a:solidFill>
                  <a:schemeClr val="accent6">
                    <a:lumMod val="75000"/>
                  </a:schemeClr>
                </a:solidFill>
              </a:rPr>
              <a:t>no</a:t>
            </a:r>
            <a:r>
              <a:rPr lang="de-DE" dirty="0">
                <a:solidFill>
                  <a:schemeClr val="accent6">
                    <a:lumMod val="75000"/>
                  </a:schemeClr>
                </a:solidFill>
              </a:rPr>
              <a:t> matter </a:t>
            </a:r>
            <a:r>
              <a:rPr lang="de-DE" dirty="0" err="1">
                <a:solidFill>
                  <a:schemeClr val="accent6">
                    <a:lumMod val="75000"/>
                  </a:schemeClr>
                </a:solidFill>
              </a:rPr>
              <a:t>whether</a:t>
            </a:r>
            <a:r>
              <a:rPr lang="de-DE" dirty="0">
                <a:solidFill>
                  <a:schemeClr val="accent6">
                    <a:lumMod val="75000"/>
                  </a:schemeClr>
                </a:solidFill>
              </a:rPr>
              <a:t> </a:t>
            </a:r>
            <a:r>
              <a:rPr lang="de-DE" dirty="0" err="1">
                <a:solidFill>
                  <a:schemeClr val="accent6">
                    <a:lumMod val="75000"/>
                  </a:schemeClr>
                </a:solidFill>
              </a:rPr>
              <a:t>the</a:t>
            </a:r>
            <a:r>
              <a:rPr lang="de-DE" dirty="0">
                <a:solidFill>
                  <a:schemeClr val="accent6">
                    <a:lumMod val="75000"/>
                  </a:schemeClr>
                </a:solidFill>
              </a:rPr>
              <a:t> </a:t>
            </a:r>
            <a:r>
              <a:rPr lang="de-DE" dirty="0" err="1">
                <a:solidFill>
                  <a:schemeClr val="accent6">
                    <a:lumMod val="75000"/>
                  </a:schemeClr>
                </a:solidFill>
              </a:rPr>
              <a:t>labour</a:t>
            </a:r>
            <a:r>
              <a:rPr lang="de-DE" dirty="0">
                <a:solidFill>
                  <a:schemeClr val="accent6">
                    <a:lumMod val="75000"/>
                  </a:schemeClr>
                </a:solidFill>
              </a:rPr>
              <a:t> </a:t>
            </a:r>
            <a:r>
              <a:rPr lang="de-DE" dirty="0" err="1">
                <a:solidFill>
                  <a:schemeClr val="accent6">
                    <a:lumMod val="75000"/>
                  </a:schemeClr>
                </a:solidFill>
              </a:rPr>
              <a:t>contract</a:t>
            </a:r>
            <a:r>
              <a:rPr lang="de-DE" dirty="0">
                <a:solidFill>
                  <a:schemeClr val="accent6">
                    <a:lumMod val="75000"/>
                  </a:schemeClr>
                </a:solidFill>
              </a:rPr>
              <a:t> </a:t>
            </a:r>
            <a:r>
              <a:rPr lang="de-DE" dirty="0" err="1">
                <a:solidFill>
                  <a:schemeClr val="accent6">
                    <a:lumMod val="75000"/>
                  </a:schemeClr>
                </a:solidFill>
              </a:rPr>
              <a:t>is</a:t>
            </a:r>
            <a:r>
              <a:rPr lang="de-DE" dirty="0">
                <a:solidFill>
                  <a:schemeClr val="accent6">
                    <a:lumMod val="75000"/>
                  </a:schemeClr>
                </a:solidFill>
              </a:rPr>
              <a:t> indefinite </a:t>
            </a:r>
            <a:r>
              <a:rPr lang="de-DE" dirty="0" err="1">
                <a:solidFill>
                  <a:schemeClr val="accent6">
                    <a:lumMod val="75000"/>
                  </a:schemeClr>
                </a:solidFill>
              </a:rPr>
              <a:t>or</a:t>
            </a:r>
            <a:r>
              <a:rPr lang="de-DE" dirty="0">
                <a:solidFill>
                  <a:schemeClr val="accent6">
                    <a:lumMod val="75000"/>
                  </a:schemeClr>
                </a:solidFill>
              </a:rPr>
              <a:t> </a:t>
            </a:r>
            <a:r>
              <a:rPr lang="de-DE" dirty="0" err="1">
                <a:solidFill>
                  <a:schemeClr val="accent6">
                    <a:lumMod val="75000"/>
                  </a:schemeClr>
                </a:solidFill>
              </a:rPr>
              <a:t>of</a:t>
            </a:r>
            <a:r>
              <a:rPr lang="de-DE" dirty="0">
                <a:solidFill>
                  <a:schemeClr val="accent6">
                    <a:lumMod val="75000"/>
                  </a:schemeClr>
                </a:solidFill>
              </a:rPr>
              <a:t> limited </a:t>
            </a:r>
            <a:r>
              <a:rPr lang="de-DE" dirty="0" err="1">
                <a:solidFill>
                  <a:schemeClr val="accent6">
                    <a:lumMod val="75000"/>
                  </a:schemeClr>
                </a:solidFill>
              </a:rPr>
              <a:t>duration</a:t>
            </a:r>
            <a:endParaRPr lang="de-DE" dirty="0">
              <a:solidFill>
                <a:schemeClr val="accent6">
                  <a:lumMod val="75000"/>
                </a:schemeClr>
              </a:solidFill>
            </a:endParaRPr>
          </a:p>
          <a:p>
            <a:pPr marL="714375" indent="-714375">
              <a:spcAft>
                <a:spcPts val="600"/>
              </a:spcAft>
              <a:buClr>
                <a:schemeClr val="accent6">
                  <a:lumMod val="75000"/>
                </a:schemeClr>
              </a:buClr>
              <a:buFont typeface="Wingdings" panose="05000000000000000000" pitchFamily="2" charset="2"/>
              <a:buNone/>
              <a:defRPr/>
            </a:pPr>
            <a:r>
              <a:rPr lang="de-DE" dirty="0">
                <a:solidFill>
                  <a:schemeClr val="accent6">
                    <a:lumMod val="75000"/>
                  </a:schemeClr>
                </a:solidFill>
              </a:rPr>
              <a:t>	</a:t>
            </a:r>
            <a:r>
              <a:rPr lang="de-DE" dirty="0" err="1">
                <a:solidFill>
                  <a:schemeClr val="accent6">
                    <a:lumMod val="75000"/>
                  </a:schemeClr>
                </a:solidFill>
              </a:rPr>
              <a:t>apprentices</a:t>
            </a:r>
            <a:endParaRPr lang="de-DE" dirty="0">
              <a:solidFill>
                <a:schemeClr val="accent6">
                  <a:lumMod val="75000"/>
                </a:schemeClr>
              </a:solidFill>
            </a:endParaRPr>
          </a:p>
          <a:p>
            <a:pPr marL="0" indent="0">
              <a:buClr>
                <a:schemeClr val="accent6">
                  <a:lumMod val="75000"/>
                </a:schemeClr>
              </a:buClr>
              <a:buFont typeface="Wingdings" panose="05000000000000000000" pitchFamily="2" charset="2"/>
              <a:buNone/>
              <a:tabLst>
                <a:tab pos="712788" algn="l"/>
              </a:tabLst>
              <a:defRPr/>
            </a:pPr>
            <a:r>
              <a:rPr lang="de-DE" b="1" dirty="0" err="1">
                <a:solidFill>
                  <a:schemeClr val="accent6">
                    <a:lumMod val="75000"/>
                  </a:schemeClr>
                </a:solidFill>
              </a:rPr>
              <a:t>No</a:t>
            </a:r>
            <a:r>
              <a:rPr lang="de-DE" b="1" dirty="0">
                <a:solidFill>
                  <a:schemeClr val="accent6">
                    <a:lumMod val="75000"/>
                  </a:schemeClr>
                </a:solidFill>
              </a:rPr>
              <a:t>:	</a:t>
            </a:r>
            <a:r>
              <a:rPr lang="de-DE" dirty="0" err="1">
                <a:solidFill>
                  <a:schemeClr val="accent6">
                    <a:lumMod val="75000"/>
                  </a:schemeClr>
                </a:solidFill>
              </a:rPr>
              <a:t>employees</a:t>
            </a:r>
            <a:r>
              <a:rPr lang="de-DE" dirty="0">
                <a:solidFill>
                  <a:schemeClr val="accent6">
                    <a:lumMod val="75000"/>
                  </a:schemeClr>
                </a:solidFill>
              </a:rPr>
              <a:t> </a:t>
            </a:r>
            <a:r>
              <a:rPr lang="de-DE" dirty="0" err="1">
                <a:solidFill>
                  <a:schemeClr val="accent6">
                    <a:lumMod val="75000"/>
                  </a:schemeClr>
                </a:solidFill>
              </a:rPr>
              <a:t>of</a:t>
            </a:r>
            <a:r>
              <a:rPr lang="de-DE" dirty="0">
                <a:solidFill>
                  <a:schemeClr val="accent6">
                    <a:lumMod val="75000"/>
                  </a:schemeClr>
                </a:solidFill>
              </a:rPr>
              <a:t> a „Mini-Job“ (€ 450,00) </a:t>
            </a:r>
          </a:p>
          <a:p>
            <a:pPr marL="0" indent="0">
              <a:buClr>
                <a:schemeClr val="accent6">
                  <a:lumMod val="75000"/>
                </a:schemeClr>
              </a:buClr>
              <a:buFont typeface="Wingdings" panose="05000000000000000000" pitchFamily="2" charset="2"/>
              <a:buNone/>
              <a:tabLst>
                <a:tab pos="712788" algn="l"/>
              </a:tabLst>
              <a:defRPr/>
            </a:pPr>
            <a:r>
              <a:rPr lang="de-DE" dirty="0">
                <a:solidFill>
                  <a:schemeClr val="accent6">
                    <a:lumMod val="75000"/>
                  </a:schemeClr>
                </a:solidFill>
              </a:rPr>
              <a:t>	</a:t>
            </a:r>
            <a:r>
              <a:rPr lang="de-DE" dirty="0" err="1">
                <a:solidFill>
                  <a:schemeClr val="accent6">
                    <a:lumMod val="75000"/>
                  </a:schemeClr>
                </a:solidFill>
              </a:rPr>
              <a:t>temporary</a:t>
            </a:r>
            <a:r>
              <a:rPr lang="de-DE" dirty="0">
                <a:solidFill>
                  <a:schemeClr val="accent6">
                    <a:lumMod val="75000"/>
                  </a:schemeClr>
                </a:solidFill>
              </a:rPr>
              <a:t> </a:t>
            </a:r>
            <a:r>
              <a:rPr lang="de-DE" dirty="0" err="1">
                <a:solidFill>
                  <a:schemeClr val="accent6">
                    <a:lumMod val="75000"/>
                  </a:schemeClr>
                </a:solidFill>
              </a:rPr>
              <a:t>employees</a:t>
            </a:r>
            <a:endParaRPr lang="de-DE" dirty="0">
              <a:solidFill>
                <a:schemeClr val="accent6">
                  <a:lumMod val="75000"/>
                </a:schemeClr>
              </a:solidFill>
            </a:endParaRPr>
          </a:p>
          <a:p>
            <a:pPr marL="0" indent="0">
              <a:buClr>
                <a:schemeClr val="accent6">
                  <a:lumMod val="75000"/>
                </a:schemeClr>
              </a:buClr>
              <a:buFont typeface="Wingdings" panose="05000000000000000000" pitchFamily="2" charset="2"/>
              <a:buNone/>
              <a:tabLst>
                <a:tab pos="712788" algn="l"/>
              </a:tabLst>
              <a:defRPr/>
            </a:pPr>
            <a:r>
              <a:rPr lang="de-DE" dirty="0">
                <a:solidFill>
                  <a:schemeClr val="accent6">
                    <a:lumMod val="75000"/>
                  </a:schemeClr>
                </a:solidFill>
              </a:rPr>
              <a:t>	solo </a:t>
            </a:r>
            <a:r>
              <a:rPr lang="de-DE" dirty="0" err="1">
                <a:solidFill>
                  <a:schemeClr val="accent6">
                    <a:lumMod val="75000"/>
                  </a:schemeClr>
                </a:solidFill>
              </a:rPr>
              <a:t>self-employed</a:t>
            </a:r>
            <a:r>
              <a:rPr lang="de-DE" dirty="0">
                <a:solidFill>
                  <a:schemeClr val="accent6">
                    <a:lumMod val="75000"/>
                  </a:schemeClr>
                </a:solidFill>
              </a:rPr>
              <a:t> </a:t>
            </a:r>
            <a:r>
              <a:rPr lang="de-DE" dirty="0" err="1">
                <a:solidFill>
                  <a:schemeClr val="accent6">
                    <a:lumMod val="75000"/>
                  </a:schemeClr>
                </a:solidFill>
              </a:rPr>
              <a:t>persons</a:t>
            </a:r>
            <a:endParaRPr lang="de-DE" dirty="0">
              <a:solidFill>
                <a:schemeClr val="accent6">
                  <a:lumMod val="75000"/>
                </a:schemeClr>
              </a:solidFill>
            </a:endParaRPr>
          </a:p>
          <a:p>
            <a:pPr>
              <a:buClr>
                <a:schemeClr val="accent6">
                  <a:lumMod val="75000"/>
                </a:schemeClr>
              </a:buClr>
              <a:buFont typeface="Wingdings" panose="05000000000000000000" pitchFamily="2" charset="2"/>
              <a:buChar char="Ø"/>
              <a:defRPr/>
            </a:pPr>
            <a:endParaRPr lang="de-DE" b="1" dirty="0">
              <a:solidFill>
                <a:schemeClr val="accent6">
                  <a:lumMod val="75000"/>
                </a:schemeClr>
              </a:solidFill>
            </a:endParaRPr>
          </a:p>
        </p:txBody>
      </p:sp>
      <p:pic>
        <p:nvPicPr>
          <p:cNvPr id="12292" name="Grafik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388" y="188913"/>
            <a:ext cx="1749425"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17534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9" descr="skizze1-engli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643" y="2001305"/>
            <a:ext cx="7478713" cy="482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Foliennummernplatzhalter 3"/>
          <p:cNvSpPr>
            <a:spLocks noGrp="1"/>
          </p:cNvSpPr>
          <p:nvPr>
            <p:ph type="sldNum" sz="quarter" idx="4294967295"/>
          </p:nvPr>
        </p:nvSpPr>
        <p:spPr>
          <a:xfrm>
            <a:off x="2870200" y="6491288"/>
            <a:ext cx="2133600" cy="3603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sz="1300" dirty="0"/>
          </a:p>
        </p:txBody>
      </p:sp>
      <p:sp>
        <p:nvSpPr>
          <p:cNvPr id="15363" name="Rectangle 2"/>
          <p:cNvSpPr>
            <a:spLocks noGrp="1" noChangeArrowheads="1"/>
          </p:cNvSpPr>
          <p:nvPr>
            <p:ph type="title" idx="4294967295"/>
          </p:nvPr>
        </p:nvSpPr>
        <p:spPr>
          <a:xfrm>
            <a:off x="358775" y="1989138"/>
            <a:ext cx="8426450" cy="647700"/>
          </a:xfrm>
        </p:spPr>
        <p:txBody>
          <a:bodyPr lIns="91440" tIns="45720" rIns="91440" bIns="45720" anchor="ctr">
            <a:normAutofit fontScale="90000"/>
          </a:bodyPr>
          <a:lstStyle/>
          <a:p>
            <a:pPr algn="ctr" eaLnBrk="1" hangingPunct="1"/>
            <a:r>
              <a:rPr lang="de-DE" altLang="de-DE" sz="2400"/>
              <a:t>How STW works with 100% work shortage?</a:t>
            </a:r>
            <a:br>
              <a:rPr lang="de-DE" altLang="de-DE" sz="2400"/>
            </a:br>
            <a:endParaRPr lang="de-DE" altLang="de-DE" sz="2400"/>
          </a:p>
        </p:txBody>
      </p:sp>
      <p:pic>
        <p:nvPicPr>
          <p:cNvPr id="15365" name="Grafik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1675" y="260350"/>
            <a:ext cx="1749425"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Picture 2"/>
          <p:cNvPicPr>
            <a:picLocks noChangeAspect="1"/>
          </p:cNvPicPr>
          <p:nvPr/>
        </p:nvPicPr>
        <p:blipFill>
          <a:blip r:embed="rId4"/>
          <a:stretch>
            <a:fillRect/>
          </a:stretch>
        </p:blipFill>
        <p:spPr>
          <a:xfrm>
            <a:off x="-36512" y="11857"/>
            <a:ext cx="2152651" cy="933451"/>
          </a:xfrm>
          <a:prstGeom prst="rect">
            <a:avLst/>
          </a:prstGeom>
          <a:ln w="12700">
            <a:miter lim="400000"/>
          </a:ln>
        </p:spPr>
      </p:pic>
    </p:spTree>
    <p:extLst>
      <p:ext uri="{BB962C8B-B14F-4D97-AF65-F5344CB8AC3E}">
        <p14:creationId xmlns:p14="http://schemas.microsoft.com/office/powerpoint/2010/main" val="71783057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9" descr="skizze2-engli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700213"/>
            <a:ext cx="6696075"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Foliennummernplatzhalter 3"/>
          <p:cNvSpPr>
            <a:spLocks noGrp="1"/>
          </p:cNvSpPr>
          <p:nvPr>
            <p:ph type="sldNum" sz="quarter" idx="4294967295"/>
          </p:nvPr>
        </p:nvSpPr>
        <p:spPr>
          <a:xfrm>
            <a:off x="2870200" y="6491288"/>
            <a:ext cx="2133600" cy="3603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sz="1300"/>
          </a:p>
        </p:txBody>
      </p:sp>
      <p:sp>
        <p:nvSpPr>
          <p:cNvPr id="16388" name="Rectangle 2"/>
          <p:cNvSpPr>
            <a:spLocks noGrp="1" noChangeArrowheads="1"/>
          </p:cNvSpPr>
          <p:nvPr>
            <p:ph type="title" idx="4294967295"/>
          </p:nvPr>
        </p:nvSpPr>
        <p:spPr>
          <a:xfrm>
            <a:off x="468313" y="1700213"/>
            <a:ext cx="8142287" cy="487362"/>
          </a:xfrm>
        </p:spPr>
        <p:txBody>
          <a:bodyPr lIns="91440" tIns="45720" rIns="91440" bIns="45720" anchor="ctr">
            <a:normAutofit fontScale="90000"/>
          </a:bodyPr>
          <a:lstStyle/>
          <a:p>
            <a:pPr algn="ctr" eaLnBrk="1" hangingPunct="1"/>
            <a:r>
              <a:rPr lang="de-DE" altLang="de-DE" sz="2400"/>
              <a:t>How STW works with 50% work shortage</a:t>
            </a:r>
            <a:r>
              <a:rPr lang="de-DE" altLang="de-DE"/>
              <a:t> ?</a:t>
            </a:r>
          </a:p>
        </p:txBody>
      </p:sp>
      <p:pic>
        <p:nvPicPr>
          <p:cNvPr id="16389" name="Grafik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488" y="333375"/>
            <a:ext cx="1749425"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Picture 2"/>
          <p:cNvPicPr>
            <a:picLocks noChangeAspect="1"/>
          </p:cNvPicPr>
          <p:nvPr/>
        </p:nvPicPr>
        <p:blipFill>
          <a:blip r:embed="rId4"/>
          <a:stretch>
            <a:fillRect/>
          </a:stretch>
        </p:blipFill>
        <p:spPr>
          <a:xfrm>
            <a:off x="-36512" y="11857"/>
            <a:ext cx="2152651" cy="933451"/>
          </a:xfrm>
          <a:prstGeom prst="rect">
            <a:avLst/>
          </a:prstGeom>
          <a:ln w="12700">
            <a:miter lim="400000"/>
          </a:ln>
        </p:spPr>
      </p:pic>
    </p:spTree>
    <p:extLst>
      <p:ext uri="{BB962C8B-B14F-4D97-AF65-F5344CB8AC3E}">
        <p14:creationId xmlns:p14="http://schemas.microsoft.com/office/powerpoint/2010/main" val="119799693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nummernplatzhalter 3"/>
          <p:cNvSpPr txBox="1">
            <a:spLocks noGrp="1"/>
          </p:cNvSpPr>
          <p:nvPr/>
        </p:nvSpPr>
        <p:spPr bwMode="auto">
          <a:xfrm>
            <a:off x="2870200" y="6491288"/>
            <a:ext cx="21336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eaLnBrk="1" hangingPunct="1"/>
            <a:endParaRPr lang="de-DE" altLang="de-DE" sz="1300">
              <a:solidFill>
                <a:schemeClr val="tx1"/>
              </a:solidFill>
            </a:endParaRPr>
          </a:p>
        </p:txBody>
      </p:sp>
      <p:sp>
        <p:nvSpPr>
          <p:cNvPr id="13315" name="Rectangle 2"/>
          <p:cNvSpPr>
            <a:spLocks noGrp="1" noChangeArrowheads="1"/>
          </p:cNvSpPr>
          <p:nvPr>
            <p:ph type="title" idx="4294967295"/>
          </p:nvPr>
        </p:nvSpPr>
        <p:spPr>
          <a:xfrm>
            <a:off x="179512" y="1052736"/>
            <a:ext cx="8642350" cy="1008063"/>
          </a:xfrm>
        </p:spPr>
        <p:txBody>
          <a:bodyPr lIns="91440" tIns="45720" rIns="91440" bIns="45720" anchor="ctr">
            <a:normAutofit/>
          </a:bodyPr>
          <a:lstStyle/>
          <a:p>
            <a:pPr algn="ctr" eaLnBrk="1" hangingPunct="1">
              <a:defRPr/>
            </a:pPr>
            <a:r>
              <a:rPr lang="de-DE" altLang="de-DE" sz="3200" b="1" dirty="0" err="1">
                <a:solidFill>
                  <a:schemeClr val="accent6">
                    <a:lumMod val="75000"/>
                  </a:schemeClr>
                </a:solidFill>
              </a:rPr>
              <a:t>Adaptions</a:t>
            </a:r>
            <a:r>
              <a:rPr lang="de-DE" altLang="de-DE" sz="3200" b="1" dirty="0">
                <a:solidFill>
                  <a:schemeClr val="accent6">
                    <a:lumMod val="75000"/>
                  </a:schemeClr>
                </a:solidFill>
              </a:rPr>
              <a:t> </a:t>
            </a:r>
            <a:r>
              <a:rPr lang="de-DE" altLang="de-DE" sz="3200" b="1" dirty="0" err="1">
                <a:solidFill>
                  <a:schemeClr val="accent6">
                    <a:lumMod val="75000"/>
                  </a:schemeClr>
                </a:solidFill>
              </a:rPr>
              <a:t>of</a:t>
            </a:r>
            <a:r>
              <a:rPr lang="de-DE" altLang="de-DE" sz="3200" b="1" dirty="0">
                <a:solidFill>
                  <a:schemeClr val="accent6">
                    <a:lumMod val="75000"/>
                  </a:schemeClr>
                </a:solidFill>
              </a:rPr>
              <a:t> </a:t>
            </a:r>
            <a:r>
              <a:rPr lang="de-DE" altLang="de-DE" sz="3200" b="1" dirty="0" err="1">
                <a:solidFill>
                  <a:schemeClr val="accent6">
                    <a:lumMod val="75000"/>
                  </a:schemeClr>
                </a:solidFill>
              </a:rPr>
              <a:t>the</a:t>
            </a:r>
            <a:r>
              <a:rPr lang="de-DE" altLang="de-DE" sz="3200" b="1" dirty="0">
                <a:solidFill>
                  <a:schemeClr val="accent6">
                    <a:lumMod val="75000"/>
                  </a:schemeClr>
                </a:solidFill>
              </a:rPr>
              <a:t> </a:t>
            </a:r>
            <a:r>
              <a:rPr lang="de-DE" altLang="de-DE" sz="3200" b="1" dirty="0" err="1">
                <a:solidFill>
                  <a:schemeClr val="accent6">
                    <a:lumMod val="75000"/>
                  </a:schemeClr>
                </a:solidFill>
              </a:rPr>
              <a:t>scheme</a:t>
            </a:r>
            <a:r>
              <a:rPr lang="de-DE" altLang="de-DE" sz="3200" b="1" dirty="0">
                <a:solidFill>
                  <a:schemeClr val="accent6">
                    <a:lumMod val="75000"/>
                  </a:schemeClr>
                </a:solidFill>
              </a:rPr>
              <a:t> </a:t>
            </a:r>
            <a:r>
              <a:rPr lang="de-DE" altLang="de-DE" sz="3200" b="1" dirty="0" err="1">
                <a:solidFill>
                  <a:schemeClr val="accent6">
                    <a:lumMod val="75000"/>
                  </a:schemeClr>
                </a:solidFill>
              </a:rPr>
              <a:t>to</a:t>
            </a:r>
            <a:r>
              <a:rPr lang="de-DE" altLang="de-DE" sz="3200" b="1" dirty="0">
                <a:solidFill>
                  <a:schemeClr val="accent6">
                    <a:lumMod val="75000"/>
                  </a:schemeClr>
                </a:solidFill>
              </a:rPr>
              <a:t> Covid-19 </a:t>
            </a:r>
            <a:r>
              <a:rPr lang="de-DE" altLang="de-DE" sz="3200" b="1" dirty="0" err="1">
                <a:solidFill>
                  <a:schemeClr val="accent6">
                    <a:lumMod val="75000"/>
                  </a:schemeClr>
                </a:solidFill>
              </a:rPr>
              <a:t>Pandemic</a:t>
            </a:r>
            <a:endParaRPr lang="de-DE" altLang="de-DE" sz="3200" b="1" dirty="0">
              <a:solidFill>
                <a:schemeClr val="accent6">
                  <a:lumMod val="75000"/>
                </a:schemeClr>
              </a:solidFill>
            </a:endParaRPr>
          </a:p>
        </p:txBody>
      </p:sp>
      <p:sp>
        <p:nvSpPr>
          <p:cNvPr id="13316" name="Rectangle 3"/>
          <p:cNvSpPr>
            <a:spLocks noGrp="1" noChangeArrowheads="1"/>
          </p:cNvSpPr>
          <p:nvPr>
            <p:ph type="body" idx="4294967295"/>
          </p:nvPr>
        </p:nvSpPr>
        <p:spPr>
          <a:xfrm>
            <a:off x="352425" y="2316163"/>
            <a:ext cx="8542338" cy="4425205"/>
          </a:xfrm>
        </p:spPr>
        <p:txBody>
          <a:bodyPr lIns="91440" tIns="45720" rIns="91440" bIns="45720">
            <a:normAutofit fontScale="40000" lnSpcReduction="20000"/>
          </a:bodyPr>
          <a:lstStyle/>
          <a:p>
            <a:pPr eaLnBrk="1" hangingPunct="1">
              <a:lnSpc>
                <a:spcPct val="80000"/>
              </a:lnSpc>
              <a:spcBef>
                <a:spcPts val="600"/>
              </a:spcBef>
              <a:buFont typeface="Wingdings" panose="05000000000000000000" pitchFamily="2" charset="2"/>
              <a:buNone/>
              <a:defRPr/>
            </a:pPr>
            <a:endParaRPr lang="de-DE" altLang="de-DE" sz="1000" dirty="0"/>
          </a:p>
          <a:p>
            <a:pPr eaLnBrk="1" hangingPunct="1">
              <a:lnSpc>
                <a:spcPct val="80000"/>
              </a:lnSpc>
              <a:spcAft>
                <a:spcPts val="1200"/>
              </a:spcAft>
              <a:buClr>
                <a:schemeClr val="accent6">
                  <a:lumMod val="75000"/>
                </a:schemeClr>
              </a:buClr>
              <a:buFont typeface="Wingdings" panose="05000000000000000000" pitchFamily="2" charset="2"/>
              <a:buChar char="Ø"/>
              <a:defRPr/>
            </a:pPr>
            <a:r>
              <a:rPr lang="de-DE" altLang="de-DE" sz="4500" dirty="0">
                <a:solidFill>
                  <a:schemeClr val="accent6">
                    <a:lumMod val="75000"/>
                  </a:schemeClr>
                </a:solidFill>
              </a:rPr>
              <a:t>STW </a:t>
            </a:r>
            <a:r>
              <a:rPr lang="de-DE" altLang="de-DE" sz="4500" dirty="0" err="1">
                <a:solidFill>
                  <a:schemeClr val="accent6">
                    <a:lumMod val="75000"/>
                  </a:schemeClr>
                </a:solidFill>
              </a:rPr>
              <a:t>is</a:t>
            </a:r>
            <a:r>
              <a:rPr lang="de-DE" altLang="de-DE" sz="4500" dirty="0">
                <a:solidFill>
                  <a:schemeClr val="accent6">
                    <a:lumMod val="75000"/>
                  </a:schemeClr>
                </a:solidFill>
              </a:rPr>
              <a:t> possible, </a:t>
            </a:r>
            <a:r>
              <a:rPr lang="de-DE" altLang="de-DE" sz="4500" dirty="0" err="1">
                <a:solidFill>
                  <a:schemeClr val="accent6">
                    <a:lumMod val="75000"/>
                  </a:schemeClr>
                </a:solidFill>
              </a:rPr>
              <a:t>if</a:t>
            </a:r>
            <a:r>
              <a:rPr lang="de-DE" altLang="de-DE" sz="4500" dirty="0">
                <a:solidFill>
                  <a:schemeClr val="accent6">
                    <a:lumMod val="75000"/>
                  </a:schemeClr>
                </a:solidFill>
              </a:rPr>
              <a:t> 10% (</a:t>
            </a:r>
            <a:r>
              <a:rPr lang="de-DE" altLang="de-DE" sz="4500" dirty="0" err="1">
                <a:solidFill>
                  <a:schemeClr val="accent6">
                    <a:lumMod val="75000"/>
                  </a:schemeClr>
                </a:solidFill>
              </a:rPr>
              <a:t>instead</a:t>
            </a:r>
            <a:r>
              <a:rPr lang="de-DE" altLang="de-DE" sz="4500" dirty="0">
                <a:solidFill>
                  <a:schemeClr val="accent6">
                    <a:lumMod val="75000"/>
                  </a:schemeClr>
                </a:solidFill>
              </a:rPr>
              <a:t> </a:t>
            </a:r>
            <a:r>
              <a:rPr lang="de-DE" altLang="de-DE" sz="4500" dirty="0" err="1">
                <a:solidFill>
                  <a:schemeClr val="accent6">
                    <a:lumMod val="75000"/>
                  </a:schemeClr>
                </a:solidFill>
              </a:rPr>
              <a:t>of</a:t>
            </a:r>
            <a:r>
              <a:rPr lang="de-DE" altLang="de-DE" sz="4500" dirty="0">
                <a:solidFill>
                  <a:schemeClr val="accent6">
                    <a:lumMod val="75000"/>
                  </a:schemeClr>
                </a:solidFill>
              </a:rPr>
              <a:t> 1/3) </a:t>
            </a:r>
            <a:r>
              <a:rPr lang="de-DE" altLang="de-DE" sz="4500" dirty="0" err="1">
                <a:solidFill>
                  <a:schemeClr val="accent6">
                    <a:lumMod val="75000"/>
                  </a:schemeClr>
                </a:solidFill>
              </a:rPr>
              <a:t>of</a:t>
            </a:r>
            <a:r>
              <a:rPr lang="de-DE" altLang="de-DE" sz="4500" dirty="0">
                <a:solidFill>
                  <a:schemeClr val="accent6">
                    <a:lumMod val="75000"/>
                  </a:schemeClr>
                </a:solidFill>
              </a:rPr>
              <a:t> </a:t>
            </a:r>
            <a:r>
              <a:rPr lang="de-DE" altLang="de-DE" sz="4500" dirty="0" err="1">
                <a:solidFill>
                  <a:schemeClr val="accent6">
                    <a:lumMod val="75000"/>
                  </a:schemeClr>
                </a:solidFill>
              </a:rPr>
              <a:t>the</a:t>
            </a:r>
            <a:r>
              <a:rPr lang="de-DE" altLang="de-DE" sz="4500" dirty="0">
                <a:solidFill>
                  <a:schemeClr val="accent6">
                    <a:lumMod val="75000"/>
                  </a:schemeClr>
                </a:solidFill>
              </a:rPr>
              <a:t> </a:t>
            </a:r>
            <a:r>
              <a:rPr lang="de-DE" altLang="de-DE" sz="4500" dirty="0" err="1">
                <a:solidFill>
                  <a:schemeClr val="accent6">
                    <a:lumMod val="75000"/>
                  </a:schemeClr>
                </a:solidFill>
              </a:rPr>
              <a:t>employees</a:t>
            </a:r>
            <a:r>
              <a:rPr lang="de-DE" altLang="de-DE" sz="4500" dirty="0">
                <a:solidFill>
                  <a:schemeClr val="accent6">
                    <a:lumMod val="75000"/>
                  </a:schemeClr>
                </a:solidFill>
              </a:rPr>
              <a:t> </a:t>
            </a:r>
            <a:r>
              <a:rPr lang="de-DE" altLang="de-DE" sz="4500" dirty="0" err="1">
                <a:solidFill>
                  <a:schemeClr val="accent6">
                    <a:lumMod val="75000"/>
                  </a:schemeClr>
                </a:solidFill>
              </a:rPr>
              <a:t>suffer</a:t>
            </a:r>
            <a:r>
              <a:rPr lang="de-DE" altLang="de-DE" sz="4500" dirty="0">
                <a:solidFill>
                  <a:schemeClr val="accent6">
                    <a:lumMod val="75000"/>
                  </a:schemeClr>
                </a:solidFill>
              </a:rPr>
              <a:t> at least 10% wage </a:t>
            </a:r>
            <a:r>
              <a:rPr lang="de-DE" altLang="de-DE" sz="4500" dirty="0" err="1">
                <a:solidFill>
                  <a:schemeClr val="accent6">
                    <a:lumMod val="75000"/>
                  </a:schemeClr>
                </a:solidFill>
              </a:rPr>
              <a:t>loss</a:t>
            </a:r>
            <a:r>
              <a:rPr lang="de-DE" altLang="de-DE" sz="4500" dirty="0">
                <a:solidFill>
                  <a:schemeClr val="accent6">
                    <a:lumMod val="75000"/>
                  </a:schemeClr>
                </a:solidFill>
              </a:rPr>
              <a:t> </a:t>
            </a:r>
            <a:r>
              <a:rPr lang="de-DE" altLang="de-DE" sz="4500" dirty="0" err="1">
                <a:solidFill>
                  <a:schemeClr val="accent6">
                    <a:lumMod val="75000"/>
                  </a:schemeClr>
                </a:solidFill>
              </a:rPr>
              <a:t>because</a:t>
            </a:r>
            <a:r>
              <a:rPr lang="de-DE" altLang="de-DE" sz="4500" dirty="0">
                <a:solidFill>
                  <a:schemeClr val="accent6">
                    <a:lumMod val="75000"/>
                  </a:schemeClr>
                </a:solidFill>
              </a:rPr>
              <a:t> </a:t>
            </a:r>
            <a:r>
              <a:rPr lang="de-DE" altLang="de-DE" sz="4500" dirty="0" err="1">
                <a:solidFill>
                  <a:schemeClr val="accent6">
                    <a:lumMod val="75000"/>
                  </a:schemeClr>
                </a:solidFill>
              </a:rPr>
              <a:t>of</a:t>
            </a:r>
            <a:r>
              <a:rPr lang="de-DE" altLang="de-DE" sz="4500" dirty="0">
                <a:solidFill>
                  <a:schemeClr val="accent6">
                    <a:lumMod val="75000"/>
                  </a:schemeClr>
                </a:solidFill>
              </a:rPr>
              <a:t> </a:t>
            </a:r>
            <a:r>
              <a:rPr lang="de-DE" altLang="de-DE" sz="4500" dirty="0" err="1">
                <a:solidFill>
                  <a:schemeClr val="accent6">
                    <a:lumMod val="75000"/>
                  </a:schemeClr>
                </a:solidFill>
              </a:rPr>
              <a:t>work</a:t>
            </a:r>
            <a:r>
              <a:rPr lang="de-DE" altLang="de-DE" sz="4500" dirty="0">
                <a:solidFill>
                  <a:schemeClr val="accent6">
                    <a:lumMod val="75000"/>
                  </a:schemeClr>
                </a:solidFill>
              </a:rPr>
              <a:t> </a:t>
            </a:r>
            <a:r>
              <a:rPr lang="de-DE" altLang="de-DE" sz="4500" dirty="0" err="1">
                <a:solidFill>
                  <a:schemeClr val="accent6">
                    <a:lumMod val="75000"/>
                  </a:schemeClr>
                </a:solidFill>
              </a:rPr>
              <a:t>shortage</a:t>
            </a:r>
            <a:r>
              <a:rPr lang="de-DE" altLang="de-DE" sz="4500" dirty="0">
                <a:solidFill>
                  <a:schemeClr val="accent6">
                    <a:lumMod val="75000"/>
                  </a:schemeClr>
                </a:solidFill>
              </a:rPr>
              <a:t>.</a:t>
            </a:r>
          </a:p>
          <a:p>
            <a:pPr eaLnBrk="1" hangingPunct="1">
              <a:lnSpc>
                <a:spcPct val="80000"/>
              </a:lnSpc>
              <a:spcAft>
                <a:spcPts val="1200"/>
              </a:spcAft>
              <a:buClr>
                <a:schemeClr val="accent6">
                  <a:lumMod val="75000"/>
                </a:schemeClr>
              </a:buClr>
              <a:buFont typeface="Wingdings" panose="05000000000000000000" pitchFamily="2" charset="2"/>
              <a:buChar char="Ø"/>
              <a:defRPr/>
            </a:pPr>
            <a:r>
              <a:rPr lang="de-DE" altLang="de-DE" sz="4500" dirty="0" err="1">
                <a:solidFill>
                  <a:schemeClr val="accent6">
                    <a:lumMod val="75000"/>
                  </a:schemeClr>
                </a:solidFill>
              </a:rPr>
              <a:t>Leave</a:t>
            </a:r>
            <a:r>
              <a:rPr lang="de-DE" altLang="de-DE" sz="4500" dirty="0">
                <a:solidFill>
                  <a:schemeClr val="accent6">
                    <a:lumMod val="75000"/>
                  </a:schemeClr>
                </a:solidFill>
              </a:rPr>
              <a:t> </a:t>
            </a:r>
            <a:r>
              <a:rPr lang="de-DE" altLang="de-DE" sz="4500" dirty="0" err="1">
                <a:solidFill>
                  <a:schemeClr val="accent6">
                    <a:lumMod val="75000"/>
                  </a:schemeClr>
                </a:solidFill>
              </a:rPr>
              <a:t>must</a:t>
            </a:r>
            <a:r>
              <a:rPr lang="de-DE" altLang="de-DE" sz="4500" dirty="0">
                <a:solidFill>
                  <a:schemeClr val="accent6">
                    <a:lumMod val="75000"/>
                  </a:schemeClr>
                </a:solidFill>
              </a:rPr>
              <a:t> not </a:t>
            </a:r>
            <a:r>
              <a:rPr lang="de-DE" altLang="de-DE" sz="4500" dirty="0" err="1">
                <a:solidFill>
                  <a:schemeClr val="accent6">
                    <a:lumMod val="75000"/>
                  </a:schemeClr>
                </a:solidFill>
              </a:rPr>
              <a:t>be</a:t>
            </a:r>
            <a:r>
              <a:rPr lang="de-DE" altLang="de-DE" sz="4500" dirty="0">
                <a:solidFill>
                  <a:schemeClr val="accent6">
                    <a:lumMod val="75000"/>
                  </a:schemeClr>
                </a:solidFill>
              </a:rPr>
              <a:t> </a:t>
            </a:r>
            <a:r>
              <a:rPr lang="de-DE" altLang="de-DE" sz="4500" dirty="0" err="1">
                <a:solidFill>
                  <a:schemeClr val="accent6">
                    <a:lumMod val="75000"/>
                  </a:schemeClr>
                </a:solidFill>
              </a:rPr>
              <a:t>taken</a:t>
            </a:r>
            <a:r>
              <a:rPr lang="de-DE" altLang="de-DE" sz="4500" dirty="0">
                <a:solidFill>
                  <a:schemeClr val="accent6">
                    <a:lumMod val="75000"/>
                  </a:schemeClr>
                </a:solidFill>
              </a:rPr>
              <a:t> and </a:t>
            </a:r>
            <a:r>
              <a:rPr lang="de-DE" altLang="de-DE" sz="4500" dirty="0" err="1">
                <a:solidFill>
                  <a:schemeClr val="accent6">
                    <a:lumMod val="75000"/>
                  </a:schemeClr>
                </a:solidFill>
              </a:rPr>
              <a:t>flextime</a:t>
            </a:r>
            <a:r>
              <a:rPr lang="de-DE" altLang="de-DE" sz="4500" dirty="0">
                <a:solidFill>
                  <a:schemeClr val="accent6">
                    <a:lumMod val="75000"/>
                  </a:schemeClr>
                </a:solidFill>
              </a:rPr>
              <a:t> wage </a:t>
            </a:r>
            <a:r>
              <a:rPr lang="de-DE" altLang="de-DE" sz="4500" dirty="0" err="1">
                <a:solidFill>
                  <a:schemeClr val="accent6">
                    <a:lumMod val="75000"/>
                  </a:schemeClr>
                </a:solidFill>
              </a:rPr>
              <a:t>record</a:t>
            </a:r>
            <a:r>
              <a:rPr lang="de-DE" altLang="de-DE" sz="4500" dirty="0">
                <a:solidFill>
                  <a:schemeClr val="accent6">
                    <a:lumMod val="75000"/>
                  </a:schemeClr>
                </a:solidFill>
              </a:rPr>
              <a:t> </a:t>
            </a:r>
            <a:r>
              <a:rPr lang="de-DE" altLang="de-DE" sz="4500" dirty="0" err="1">
                <a:solidFill>
                  <a:schemeClr val="accent6">
                    <a:lumMod val="75000"/>
                  </a:schemeClr>
                </a:solidFill>
              </a:rPr>
              <a:t>must</a:t>
            </a:r>
            <a:r>
              <a:rPr lang="de-DE" altLang="de-DE" sz="4500" dirty="0">
                <a:solidFill>
                  <a:schemeClr val="accent6">
                    <a:lumMod val="75000"/>
                  </a:schemeClr>
                </a:solidFill>
              </a:rPr>
              <a:t> not </a:t>
            </a:r>
            <a:r>
              <a:rPr lang="de-DE" altLang="de-DE" sz="4500" dirty="0" err="1">
                <a:solidFill>
                  <a:schemeClr val="accent6">
                    <a:lumMod val="75000"/>
                  </a:schemeClr>
                </a:solidFill>
              </a:rPr>
              <a:t>be</a:t>
            </a:r>
            <a:r>
              <a:rPr lang="de-DE" altLang="de-DE" sz="4500" dirty="0">
                <a:solidFill>
                  <a:schemeClr val="accent6">
                    <a:lumMod val="75000"/>
                  </a:schemeClr>
                </a:solidFill>
              </a:rPr>
              <a:t> </a:t>
            </a:r>
            <a:r>
              <a:rPr lang="de-DE" altLang="de-DE" sz="4500" dirty="0" err="1">
                <a:solidFill>
                  <a:schemeClr val="accent6">
                    <a:lumMod val="75000"/>
                  </a:schemeClr>
                </a:solidFill>
              </a:rPr>
              <a:t>used</a:t>
            </a:r>
            <a:r>
              <a:rPr lang="de-DE" altLang="de-DE" sz="4500" dirty="0">
                <a:solidFill>
                  <a:schemeClr val="accent6">
                    <a:lumMod val="75000"/>
                  </a:schemeClr>
                </a:solidFill>
              </a:rPr>
              <a:t> </a:t>
            </a:r>
            <a:r>
              <a:rPr lang="de-DE" altLang="de-DE" sz="4500" dirty="0" err="1">
                <a:solidFill>
                  <a:schemeClr val="accent6">
                    <a:lumMod val="75000"/>
                  </a:schemeClr>
                </a:solidFill>
              </a:rPr>
              <a:t>to</a:t>
            </a:r>
            <a:r>
              <a:rPr lang="de-DE" altLang="de-DE" sz="4500" dirty="0">
                <a:solidFill>
                  <a:schemeClr val="accent6">
                    <a:lumMod val="75000"/>
                  </a:schemeClr>
                </a:solidFill>
              </a:rPr>
              <a:t> </a:t>
            </a:r>
            <a:r>
              <a:rPr lang="de-DE" altLang="de-DE" sz="4500" dirty="0" err="1">
                <a:solidFill>
                  <a:schemeClr val="accent6">
                    <a:lumMod val="75000"/>
                  </a:schemeClr>
                </a:solidFill>
              </a:rPr>
              <a:t>fill</a:t>
            </a:r>
            <a:r>
              <a:rPr lang="de-DE" altLang="de-DE" sz="4500" dirty="0">
                <a:solidFill>
                  <a:schemeClr val="accent6">
                    <a:lumMod val="75000"/>
                  </a:schemeClr>
                </a:solidFill>
              </a:rPr>
              <a:t> </a:t>
            </a:r>
            <a:r>
              <a:rPr lang="de-DE" altLang="de-DE" sz="4500" dirty="0" err="1">
                <a:solidFill>
                  <a:schemeClr val="accent6">
                    <a:lumMod val="75000"/>
                  </a:schemeClr>
                </a:solidFill>
              </a:rPr>
              <a:t>up</a:t>
            </a:r>
            <a:r>
              <a:rPr lang="de-DE" altLang="de-DE" sz="4500" dirty="0">
                <a:solidFill>
                  <a:schemeClr val="accent6">
                    <a:lumMod val="75000"/>
                  </a:schemeClr>
                </a:solidFill>
              </a:rPr>
              <a:t> a negative </a:t>
            </a:r>
            <a:r>
              <a:rPr lang="de-DE" altLang="de-DE" sz="4500" dirty="0" err="1">
                <a:solidFill>
                  <a:schemeClr val="accent6">
                    <a:lumMod val="75000"/>
                  </a:schemeClr>
                </a:solidFill>
              </a:rPr>
              <a:t>balance</a:t>
            </a:r>
            <a:r>
              <a:rPr lang="de-DE" altLang="de-DE" sz="4500" dirty="0">
                <a:solidFill>
                  <a:schemeClr val="accent6">
                    <a:lumMod val="75000"/>
                  </a:schemeClr>
                </a:solidFill>
              </a:rPr>
              <a:t>.</a:t>
            </a:r>
          </a:p>
          <a:p>
            <a:pPr eaLnBrk="1" hangingPunct="1">
              <a:lnSpc>
                <a:spcPct val="80000"/>
              </a:lnSpc>
              <a:spcAft>
                <a:spcPts val="1200"/>
              </a:spcAft>
              <a:buClr>
                <a:schemeClr val="accent6">
                  <a:lumMod val="75000"/>
                </a:schemeClr>
              </a:buClr>
              <a:buFont typeface="Wingdings" panose="05000000000000000000" pitchFamily="2" charset="2"/>
              <a:buChar char="Ø"/>
              <a:defRPr/>
            </a:pPr>
            <a:r>
              <a:rPr lang="de-DE" altLang="de-DE" sz="4500" dirty="0" err="1">
                <a:solidFill>
                  <a:schemeClr val="accent6">
                    <a:lumMod val="75000"/>
                  </a:schemeClr>
                </a:solidFill>
              </a:rPr>
              <a:t>the</a:t>
            </a:r>
            <a:r>
              <a:rPr lang="de-DE" altLang="de-DE" sz="4500" dirty="0">
                <a:solidFill>
                  <a:schemeClr val="accent6">
                    <a:lumMod val="75000"/>
                  </a:schemeClr>
                </a:solidFill>
              </a:rPr>
              <a:t> </a:t>
            </a:r>
            <a:r>
              <a:rPr lang="de-DE" altLang="de-DE" sz="4500" dirty="0" err="1">
                <a:solidFill>
                  <a:schemeClr val="accent6">
                    <a:lumMod val="75000"/>
                  </a:schemeClr>
                </a:solidFill>
              </a:rPr>
              <a:t>duration</a:t>
            </a:r>
            <a:r>
              <a:rPr lang="de-DE" altLang="de-DE" sz="4500" dirty="0">
                <a:solidFill>
                  <a:schemeClr val="accent6">
                    <a:lumMod val="75000"/>
                  </a:schemeClr>
                </a:solidFill>
              </a:rPr>
              <a:t> </a:t>
            </a:r>
            <a:r>
              <a:rPr lang="de-DE" altLang="de-DE" sz="4500" dirty="0" err="1">
                <a:solidFill>
                  <a:schemeClr val="accent6">
                    <a:lumMod val="75000"/>
                  </a:schemeClr>
                </a:solidFill>
              </a:rPr>
              <a:t>for</a:t>
            </a:r>
            <a:r>
              <a:rPr lang="de-DE" altLang="de-DE" sz="4500" dirty="0">
                <a:solidFill>
                  <a:schemeClr val="accent6">
                    <a:lumMod val="75000"/>
                  </a:schemeClr>
                </a:solidFill>
              </a:rPr>
              <a:t> SWT </a:t>
            </a:r>
            <a:r>
              <a:rPr lang="de-DE" altLang="de-DE" sz="4500" dirty="0" err="1">
                <a:solidFill>
                  <a:schemeClr val="accent6">
                    <a:lumMod val="75000"/>
                  </a:schemeClr>
                </a:solidFill>
              </a:rPr>
              <a:t>has</a:t>
            </a:r>
            <a:r>
              <a:rPr lang="de-DE" altLang="de-DE" sz="4500" dirty="0">
                <a:solidFill>
                  <a:schemeClr val="accent6">
                    <a:lumMod val="75000"/>
                  </a:schemeClr>
                </a:solidFill>
              </a:rPr>
              <a:t> </a:t>
            </a:r>
            <a:r>
              <a:rPr lang="de-DE" altLang="de-DE" sz="4500" dirty="0" err="1">
                <a:solidFill>
                  <a:schemeClr val="accent6">
                    <a:lumMod val="75000"/>
                  </a:schemeClr>
                </a:solidFill>
              </a:rPr>
              <a:t>been</a:t>
            </a:r>
            <a:r>
              <a:rPr lang="de-DE" altLang="de-DE" sz="4500" dirty="0">
                <a:solidFill>
                  <a:schemeClr val="accent6">
                    <a:lumMod val="75000"/>
                  </a:schemeClr>
                </a:solidFill>
              </a:rPr>
              <a:t> </a:t>
            </a:r>
            <a:r>
              <a:rPr lang="de-DE" altLang="de-DE" sz="4500" dirty="0" err="1">
                <a:solidFill>
                  <a:schemeClr val="accent6">
                    <a:lumMod val="75000"/>
                  </a:schemeClr>
                </a:solidFill>
              </a:rPr>
              <a:t>prolonged</a:t>
            </a:r>
            <a:r>
              <a:rPr lang="de-DE" altLang="de-DE" sz="4500" dirty="0">
                <a:solidFill>
                  <a:schemeClr val="accent6">
                    <a:lumMod val="75000"/>
                  </a:schemeClr>
                </a:solidFill>
              </a:rPr>
              <a:t> </a:t>
            </a:r>
            <a:r>
              <a:rPr lang="de-DE" altLang="de-DE" sz="4500" dirty="0" err="1">
                <a:solidFill>
                  <a:schemeClr val="accent6">
                    <a:lumMod val="75000"/>
                  </a:schemeClr>
                </a:solidFill>
              </a:rPr>
              <a:t>from</a:t>
            </a:r>
            <a:r>
              <a:rPr lang="de-DE" altLang="de-DE" sz="4500" dirty="0">
                <a:solidFill>
                  <a:schemeClr val="accent6">
                    <a:lumMod val="75000"/>
                  </a:schemeClr>
                </a:solidFill>
              </a:rPr>
              <a:t> 12 </a:t>
            </a:r>
            <a:r>
              <a:rPr lang="de-DE" altLang="de-DE" sz="4500" dirty="0" err="1">
                <a:solidFill>
                  <a:schemeClr val="accent6">
                    <a:lumMod val="75000"/>
                  </a:schemeClr>
                </a:solidFill>
              </a:rPr>
              <a:t>to</a:t>
            </a:r>
            <a:r>
              <a:rPr lang="de-DE" altLang="de-DE" sz="4500" dirty="0">
                <a:solidFill>
                  <a:schemeClr val="accent6">
                    <a:lumMod val="75000"/>
                  </a:schemeClr>
                </a:solidFill>
              </a:rPr>
              <a:t> </a:t>
            </a:r>
            <a:r>
              <a:rPr lang="de-DE" altLang="de-DE" sz="4500" dirty="0" err="1">
                <a:solidFill>
                  <a:schemeClr val="accent6">
                    <a:lumMod val="75000"/>
                  </a:schemeClr>
                </a:solidFill>
              </a:rPr>
              <a:t>up</a:t>
            </a:r>
            <a:r>
              <a:rPr lang="de-DE" altLang="de-DE" sz="4500" dirty="0">
                <a:solidFill>
                  <a:schemeClr val="accent6">
                    <a:lumMod val="75000"/>
                  </a:schemeClr>
                </a:solidFill>
              </a:rPr>
              <a:t> </a:t>
            </a:r>
            <a:r>
              <a:rPr lang="de-DE" altLang="de-DE" sz="4500" dirty="0" err="1">
                <a:solidFill>
                  <a:schemeClr val="accent6">
                    <a:lumMod val="75000"/>
                  </a:schemeClr>
                </a:solidFill>
              </a:rPr>
              <a:t>to</a:t>
            </a:r>
            <a:r>
              <a:rPr lang="de-DE" altLang="de-DE" sz="4500" dirty="0">
                <a:solidFill>
                  <a:schemeClr val="accent6">
                    <a:lumMod val="75000"/>
                  </a:schemeClr>
                </a:solidFill>
              </a:rPr>
              <a:t> 24 </a:t>
            </a:r>
            <a:r>
              <a:rPr lang="de-DE" altLang="de-DE" sz="4500" dirty="0" err="1">
                <a:solidFill>
                  <a:schemeClr val="accent6">
                    <a:lumMod val="75000"/>
                  </a:schemeClr>
                </a:solidFill>
              </a:rPr>
              <a:t>month</a:t>
            </a:r>
            <a:r>
              <a:rPr lang="de-DE" altLang="de-DE" sz="4500" dirty="0">
                <a:solidFill>
                  <a:schemeClr val="accent6">
                    <a:lumMod val="75000"/>
                  </a:schemeClr>
                </a:solidFill>
              </a:rPr>
              <a:t>.</a:t>
            </a:r>
          </a:p>
          <a:p>
            <a:pPr eaLnBrk="1" hangingPunct="1">
              <a:lnSpc>
                <a:spcPct val="80000"/>
              </a:lnSpc>
              <a:spcAft>
                <a:spcPts val="1200"/>
              </a:spcAft>
              <a:buClr>
                <a:schemeClr val="accent6">
                  <a:lumMod val="75000"/>
                </a:schemeClr>
              </a:buClr>
              <a:buFont typeface="Wingdings" panose="05000000000000000000" pitchFamily="2" charset="2"/>
              <a:buChar char="Ø"/>
              <a:defRPr/>
            </a:pPr>
            <a:r>
              <a:rPr lang="de-DE" altLang="de-DE" sz="4500" dirty="0">
                <a:solidFill>
                  <a:schemeClr val="accent6">
                    <a:lumMod val="75000"/>
                  </a:schemeClr>
                </a:solidFill>
              </a:rPr>
              <a:t>100% </a:t>
            </a:r>
            <a:r>
              <a:rPr lang="de-DE" altLang="de-DE" sz="4500" dirty="0" err="1">
                <a:solidFill>
                  <a:schemeClr val="accent6">
                    <a:lumMod val="75000"/>
                  </a:schemeClr>
                </a:solidFill>
              </a:rPr>
              <a:t>of</a:t>
            </a:r>
            <a:r>
              <a:rPr lang="de-DE" altLang="de-DE" sz="4500" dirty="0">
                <a:solidFill>
                  <a:schemeClr val="accent6">
                    <a:lumMod val="75000"/>
                  </a:schemeClr>
                </a:solidFill>
              </a:rPr>
              <a:t> </a:t>
            </a:r>
            <a:r>
              <a:rPr lang="de-DE" altLang="de-DE" sz="4500" dirty="0" err="1">
                <a:solidFill>
                  <a:schemeClr val="accent6">
                    <a:lumMod val="75000"/>
                  </a:schemeClr>
                </a:solidFill>
              </a:rPr>
              <a:t>the</a:t>
            </a:r>
            <a:r>
              <a:rPr lang="de-DE" altLang="de-DE" sz="4500" dirty="0">
                <a:solidFill>
                  <a:schemeClr val="accent6">
                    <a:lumMod val="75000"/>
                  </a:schemeClr>
                </a:solidFill>
              </a:rPr>
              <a:t> </a:t>
            </a:r>
            <a:r>
              <a:rPr lang="de-DE" altLang="de-DE" sz="4500" dirty="0" err="1">
                <a:solidFill>
                  <a:schemeClr val="accent6">
                    <a:lumMod val="75000"/>
                  </a:schemeClr>
                </a:solidFill>
              </a:rPr>
              <a:t>contributions</a:t>
            </a:r>
            <a:r>
              <a:rPr lang="de-DE" altLang="de-DE" sz="4500" dirty="0">
                <a:solidFill>
                  <a:schemeClr val="accent6">
                    <a:lumMod val="75000"/>
                  </a:schemeClr>
                </a:solidFill>
              </a:rPr>
              <a:t> </a:t>
            </a:r>
            <a:r>
              <a:rPr lang="de-DE" altLang="de-DE" sz="4500" dirty="0" err="1">
                <a:solidFill>
                  <a:schemeClr val="accent6">
                    <a:lumMod val="75000"/>
                  </a:schemeClr>
                </a:solidFill>
              </a:rPr>
              <a:t>to</a:t>
            </a:r>
            <a:r>
              <a:rPr lang="de-DE" altLang="de-DE" sz="4500" dirty="0">
                <a:solidFill>
                  <a:schemeClr val="accent6">
                    <a:lumMod val="75000"/>
                  </a:schemeClr>
                </a:solidFill>
              </a:rPr>
              <a:t> </a:t>
            </a:r>
            <a:r>
              <a:rPr lang="de-DE" altLang="de-DE" sz="4500" dirty="0" err="1">
                <a:solidFill>
                  <a:schemeClr val="accent6">
                    <a:lumMod val="75000"/>
                  </a:schemeClr>
                </a:solidFill>
              </a:rPr>
              <a:t>Social</a:t>
            </a:r>
            <a:r>
              <a:rPr lang="de-DE" altLang="de-DE" sz="4500" dirty="0">
                <a:solidFill>
                  <a:schemeClr val="accent6">
                    <a:lumMod val="75000"/>
                  </a:schemeClr>
                </a:solidFill>
              </a:rPr>
              <a:t> Security </a:t>
            </a:r>
            <a:r>
              <a:rPr lang="de-DE" altLang="de-DE" sz="4500" dirty="0" err="1">
                <a:solidFill>
                  <a:schemeClr val="accent6">
                    <a:lumMod val="75000"/>
                  </a:schemeClr>
                </a:solidFill>
              </a:rPr>
              <a:t>paid</a:t>
            </a:r>
            <a:r>
              <a:rPr lang="de-DE" altLang="de-DE" sz="4500" dirty="0">
                <a:solidFill>
                  <a:schemeClr val="accent6">
                    <a:lumMod val="75000"/>
                  </a:schemeClr>
                </a:solidFill>
              </a:rPr>
              <a:t> </a:t>
            </a:r>
            <a:r>
              <a:rPr lang="de-DE" altLang="de-DE" sz="4500" dirty="0" err="1">
                <a:solidFill>
                  <a:schemeClr val="accent6">
                    <a:lumMod val="75000"/>
                  </a:schemeClr>
                </a:solidFill>
              </a:rPr>
              <a:t>for</a:t>
            </a:r>
            <a:r>
              <a:rPr lang="de-DE" altLang="de-DE" sz="4500" dirty="0">
                <a:solidFill>
                  <a:schemeClr val="accent6">
                    <a:lumMod val="75000"/>
                  </a:schemeClr>
                </a:solidFill>
              </a:rPr>
              <a:t> </a:t>
            </a:r>
            <a:r>
              <a:rPr lang="de-DE" altLang="de-DE" sz="4500" dirty="0" err="1">
                <a:solidFill>
                  <a:schemeClr val="accent6">
                    <a:lumMod val="75000"/>
                  </a:schemeClr>
                </a:solidFill>
              </a:rPr>
              <a:t>by</a:t>
            </a:r>
            <a:r>
              <a:rPr lang="de-DE" altLang="de-DE" sz="4500" dirty="0">
                <a:solidFill>
                  <a:schemeClr val="accent6">
                    <a:lumMod val="75000"/>
                  </a:schemeClr>
                </a:solidFill>
              </a:rPr>
              <a:t> </a:t>
            </a:r>
            <a:r>
              <a:rPr lang="de-DE" altLang="de-DE" sz="4500" dirty="0" err="1">
                <a:solidFill>
                  <a:schemeClr val="accent6">
                    <a:lumMod val="75000"/>
                  </a:schemeClr>
                </a:solidFill>
              </a:rPr>
              <a:t>the</a:t>
            </a:r>
            <a:r>
              <a:rPr lang="de-DE" altLang="de-DE" sz="4500" dirty="0">
                <a:solidFill>
                  <a:schemeClr val="accent6">
                    <a:lumMod val="75000"/>
                  </a:schemeClr>
                </a:solidFill>
              </a:rPr>
              <a:t> </a:t>
            </a:r>
            <a:r>
              <a:rPr lang="de-DE" altLang="de-DE" sz="4500" dirty="0" err="1">
                <a:solidFill>
                  <a:schemeClr val="accent6">
                    <a:lumMod val="75000"/>
                  </a:schemeClr>
                </a:solidFill>
              </a:rPr>
              <a:t>employer</a:t>
            </a:r>
            <a:r>
              <a:rPr lang="de-DE" altLang="de-DE" sz="4500" dirty="0">
                <a:solidFill>
                  <a:schemeClr val="accent6">
                    <a:lumMod val="75000"/>
                  </a:schemeClr>
                </a:solidFill>
              </a:rPr>
              <a:t> </a:t>
            </a:r>
            <a:r>
              <a:rPr lang="de-DE" altLang="de-DE" sz="4500" dirty="0" err="1">
                <a:solidFill>
                  <a:schemeClr val="accent6">
                    <a:lumMod val="75000"/>
                  </a:schemeClr>
                </a:solidFill>
              </a:rPr>
              <a:t>are</a:t>
            </a:r>
            <a:r>
              <a:rPr lang="de-DE" altLang="de-DE" sz="4500" dirty="0">
                <a:solidFill>
                  <a:schemeClr val="accent6">
                    <a:lumMod val="75000"/>
                  </a:schemeClr>
                </a:solidFill>
              </a:rPr>
              <a:t> </a:t>
            </a:r>
            <a:r>
              <a:rPr lang="de-DE" altLang="de-DE" sz="4500" dirty="0" err="1">
                <a:solidFill>
                  <a:schemeClr val="accent6">
                    <a:lumMod val="75000"/>
                  </a:schemeClr>
                </a:solidFill>
              </a:rPr>
              <a:t>reimbursed</a:t>
            </a:r>
            <a:r>
              <a:rPr lang="de-DE" altLang="de-DE" sz="4500" dirty="0">
                <a:solidFill>
                  <a:schemeClr val="accent6">
                    <a:lumMod val="75000"/>
                  </a:schemeClr>
                </a:solidFill>
              </a:rPr>
              <a:t> </a:t>
            </a:r>
            <a:r>
              <a:rPr lang="de-DE" altLang="de-DE" sz="4500" dirty="0" err="1">
                <a:solidFill>
                  <a:schemeClr val="accent6">
                    <a:lumMod val="75000"/>
                  </a:schemeClr>
                </a:solidFill>
              </a:rPr>
              <a:t>to</a:t>
            </a:r>
            <a:r>
              <a:rPr lang="de-DE" altLang="de-DE" sz="4500" dirty="0">
                <a:solidFill>
                  <a:schemeClr val="accent6">
                    <a:lumMod val="75000"/>
                  </a:schemeClr>
                </a:solidFill>
              </a:rPr>
              <a:t> </a:t>
            </a:r>
            <a:r>
              <a:rPr lang="de-DE" altLang="de-DE" sz="4500" dirty="0" err="1">
                <a:solidFill>
                  <a:schemeClr val="accent6">
                    <a:lumMod val="75000"/>
                  </a:schemeClr>
                </a:solidFill>
              </a:rPr>
              <a:t>him</a:t>
            </a:r>
            <a:r>
              <a:rPr lang="de-DE" altLang="de-DE" sz="4500" dirty="0">
                <a:solidFill>
                  <a:schemeClr val="accent6">
                    <a:lumMod val="75000"/>
                  </a:schemeClr>
                </a:solidFill>
              </a:rPr>
              <a:t>.</a:t>
            </a:r>
          </a:p>
          <a:p>
            <a:pPr eaLnBrk="1" hangingPunct="1">
              <a:lnSpc>
                <a:spcPct val="80000"/>
              </a:lnSpc>
              <a:spcAft>
                <a:spcPts val="1200"/>
              </a:spcAft>
              <a:buClr>
                <a:schemeClr val="accent6">
                  <a:lumMod val="75000"/>
                </a:schemeClr>
              </a:buClr>
              <a:buFont typeface="Wingdings" panose="05000000000000000000" pitchFamily="2" charset="2"/>
              <a:buChar char="Ø"/>
              <a:defRPr/>
            </a:pPr>
            <a:r>
              <a:rPr lang="de-DE" altLang="de-DE" sz="4500" dirty="0">
                <a:solidFill>
                  <a:schemeClr val="accent6">
                    <a:lumMod val="75000"/>
                  </a:schemeClr>
                </a:solidFill>
              </a:rPr>
              <a:t>STW </a:t>
            </a:r>
            <a:r>
              <a:rPr lang="de-DE" altLang="de-DE" sz="4500" dirty="0" err="1">
                <a:solidFill>
                  <a:schemeClr val="accent6">
                    <a:lumMod val="75000"/>
                  </a:schemeClr>
                </a:solidFill>
              </a:rPr>
              <a:t>allowance</a:t>
            </a:r>
            <a:r>
              <a:rPr lang="de-DE" altLang="de-DE" sz="4500" dirty="0">
                <a:solidFill>
                  <a:schemeClr val="accent6">
                    <a:lumMod val="75000"/>
                  </a:schemeClr>
                </a:solidFill>
              </a:rPr>
              <a:t> will </a:t>
            </a:r>
            <a:r>
              <a:rPr lang="de-DE" altLang="de-DE" sz="4500" dirty="0" err="1">
                <a:solidFill>
                  <a:schemeClr val="accent6">
                    <a:lumMod val="75000"/>
                  </a:schemeClr>
                </a:solidFill>
              </a:rPr>
              <a:t>be</a:t>
            </a:r>
            <a:r>
              <a:rPr lang="de-DE" altLang="de-DE" sz="4500" dirty="0">
                <a:solidFill>
                  <a:schemeClr val="accent6">
                    <a:lumMod val="75000"/>
                  </a:schemeClr>
                </a:solidFill>
              </a:rPr>
              <a:t> </a:t>
            </a:r>
            <a:r>
              <a:rPr lang="de-DE" altLang="de-DE" sz="4500" dirty="0" err="1">
                <a:solidFill>
                  <a:schemeClr val="accent6">
                    <a:lumMod val="75000"/>
                  </a:schemeClr>
                </a:solidFill>
              </a:rPr>
              <a:t>raised</a:t>
            </a:r>
            <a:r>
              <a:rPr lang="de-DE" altLang="de-DE" sz="4500" dirty="0">
                <a:solidFill>
                  <a:schemeClr val="accent6">
                    <a:lumMod val="75000"/>
                  </a:schemeClr>
                </a:solidFill>
              </a:rPr>
              <a:t> </a:t>
            </a:r>
            <a:r>
              <a:rPr lang="de-DE" altLang="de-DE" sz="4500" dirty="0" err="1">
                <a:solidFill>
                  <a:schemeClr val="accent6">
                    <a:lumMod val="75000"/>
                  </a:schemeClr>
                </a:solidFill>
              </a:rPr>
              <a:t>to</a:t>
            </a:r>
            <a:r>
              <a:rPr lang="de-DE" altLang="de-DE" sz="4500" dirty="0">
                <a:solidFill>
                  <a:schemeClr val="accent6">
                    <a:lumMod val="75000"/>
                  </a:schemeClr>
                </a:solidFill>
              </a:rPr>
              <a:t> 70/77% after </a:t>
            </a:r>
            <a:r>
              <a:rPr lang="de-DE" altLang="de-DE" sz="4500" dirty="0" err="1">
                <a:solidFill>
                  <a:schemeClr val="accent6">
                    <a:lumMod val="75000"/>
                  </a:schemeClr>
                </a:solidFill>
              </a:rPr>
              <a:t>three</a:t>
            </a:r>
            <a:r>
              <a:rPr lang="de-DE" altLang="de-DE" sz="4500" dirty="0">
                <a:solidFill>
                  <a:schemeClr val="accent6">
                    <a:lumMod val="75000"/>
                  </a:schemeClr>
                </a:solidFill>
              </a:rPr>
              <a:t> and 80/87% after </a:t>
            </a:r>
            <a:r>
              <a:rPr lang="de-DE" altLang="de-DE" sz="4500" dirty="0" err="1">
                <a:solidFill>
                  <a:schemeClr val="accent6">
                    <a:lumMod val="75000"/>
                  </a:schemeClr>
                </a:solidFill>
              </a:rPr>
              <a:t>six</a:t>
            </a:r>
            <a:r>
              <a:rPr lang="de-DE" altLang="de-DE" sz="4500" dirty="0">
                <a:solidFill>
                  <a:schemeClr val="accent6">
                    <a:lumMod val="75000"/>
                  </a:schemeClr>
                </a:solidFill>
              </a:rPr>
              <a:t> </a:t>
            </a:r>
            <a:r>
              <a:rPr lang="de-DE" altLang="de-DE" sz="4500" dirty="0" err="1">
                <a:solidFill>
                  <a:schemeClr val="accent6">
                    <a:lumMod val="75000"/>
                  </a:schemeClr>
                </a:solidFill>
              </a:rPr>
              <a:t>months</a:t>
            </a:r>
            <a:r>
              <a:rPr lang="de-DE" altLang="de-DE" sz="4500" dirty="0">
                <a:solidFill>
                  <a:schemeClr val="accent6">
                    <a:lumMod val="75000"/>
                  </a:schemeClr>
                </a:solidFill>
              </a:rPr>
              <a:t> </a:t>
            </a:r>
            <a:r>
              <a:rPr lang="de-DE" altLang="de-DE" sz="4500" dirty="0" err="1">
                <a:solidFill>
                  <a:schemeClr val="accent6">
                    <a:lumMod val="75000"/>
                  </a:schemeClr>
                </a:solidFill>
              </a:rPr>
              <a:t>of</a:t>
            </a:r>
            <a:r>
              <a:rPr lang="de-DE" altLang="de-DE" sz="4500" dirty="0">
                <a:solidFill>
                  <a:schemeClr val="accent6">
                    <a:lumMod val="75000"/>
                  </a:schemeClr>
                </a:solidFill>
              </a:rPr>
              <a:t> STW, </a:t>
            </a:r>
            <a:r>
              <a:rPr lang="de-DE" altLang="de-DE" sz="4500" dirty="0" err="1">
                <a:solidFill>
                  <a:schemeClr val="accent6">
                    <a:lumMod val="75000"/>
                  </a:schemeClr>
                </a:solidFill>
              </a:rPr>
              <a:t>if</a:t>
            </a:r>
            <a:r>
              <a:rPr lang="de-DE" altLang="de-DE" sz="4500" dirty="0">
                <a:solidFill>
                  <a:schemeClr val="accent6">
                    <a:lumMod val="75000"/>
                  </a:schemeClr>
                </a:solidFill>
              </a:rPr>
              <a:t> </a:t>
            </a:r>
            <a:r>
              <a:rPr lang="de-DE" altLang="de-DE" sz="4500" dirty="0" err="1">
                <a:solidFill>
                  <a:schemeClr val="accent6">
                    <a:lumMod val="75000"/>
                  </a:schemeClr>
                </a:solidFill>
              </a:rPr>
              <a:t>the</a:t>
            </a:r>
            <a:r>
              <a:rPr lang="de-DE" altLang="de-DE" sz="4500" dirty="0">
                <a:solidFill>
                  <a:schemeClr val="accent6">
                    <a:lumMod val="75000"/>
                  </a:schemeClr>
                </a:solidFill>
              </a:rPr>
              <a:t> wage </a:t>
            </a:r>
            <a:r>
              <a:rPr lang="de-DE" altLang="de-DE" sz="4500" dirty="0" err="1">
                <a:solidFill>
                  <a:schemeClr val="accent6">
                    <a:lumMod val="75000"/>
                  </a:schemeClr>
                </a:solidFill>
              </a:rPr>
              <a:t>loss</a:t>
            </a:r>
            <a:r>
              <a:rPr lang="de-DE" altLang="de-DE" sz="4500" dirty="0">
                <a:solidFill>
                  <a:schemeClr val="accent6">
                    <a:lumMod val="75000"/>
                  </a:schemeClr>
                </a:solidFill>
              </a:rPr>
              <a:t> </a:t>
            </a:r>
            <a:r>
              <a:rPr lang="de-DE" altLang="de-DE" sz="4500" dirty="0" err="1">
                <a:solidFill>
                  <a:schemeClr val="accent6">
                    <a:lumMod val="75000"/>
                  </a:schemeClr>
                </a:solidFill>
              </a:rPr>
              <a:t>is</a:t>
            </a:r>
            <a:r>
              <a:rPr lang="de-DE" altLang="de-DE" sz="4500" dirty="0">
                <a:solidFill>
                  <a:schemeClr val="accent6">
                    <a:lumMod val="75000"/>
                  </a:schemeClr>
                </a:solidFill>
              </a:rPr>
              <a:t> at least 50%.</a:t>
            </a:r>
          </a:p>
          <a:p>
            <a:pPr eaLnBrk="1" hangingPunct="1">
              <a:lnSpc>
                <a:spcPct val="80000"/>
              </a:lnSpc>
              <a:spcAft>
                <a:spcPts val="1200"/>
              </a:spcAft>
              <a:buClr>
                <a:schemeClr val="accent6">
                  <a:lumMod val="75000"/>
                </a:schemeClr>
              </a:buClr>
              <a:buFont typeface="Wingdings" panose="05000000000000000000" pitchFamily="2" charset="2"/>
              <a:buChar char="Ø"/>
              <a:defRPr/>
            </a:pPr>
            <a:r>
              <a:rPr lang="de-DE" altLang="de-DE" sz="4500" dirty="0" err="1">
                <a:solidFill>
                  <a:schemeClr val="accent6">
                    <a:lumMod val="75000"/>
                  </a:schemeClr>
                </a:solidFill>
              </a:rPr>
              <a:t>Employees</a:t>
            </a:r>
            <a:r>
              <a:rPr lang="de-DE" altLang="de-DE" sz="4500" dirty="0">
                <a:solidFill>
                  <a:schemeClr val="accent6">
                    <a:lumMod val="75000"/>
                  </a:schemeClr>
                </a:solidFill>
              </a:rPr>
              <a:t> in STW </a:t>
            </a:r>
            <a:r>
              <a:rPr lang="de-DE" altLang="de-DE" sz="4500" dirty="0" err="1">
                <a:solidFill>
                  <a:schemeClr val="accent6">
                    <a:lumMod val="75000"/>
                  </a:schemeClr>
                </a:solidFill>
              </a:rPr>
              <a:t>may</a:t>
            </a:r>
            <a:r>
              <a:rPr lang="de-DE" altLang="de-DE" sz="4500" dirty="0">
                <a:solidFill>
                  <a:schemeClr val="accent6">
                    <a:lumMod val="75000"/>
                  </a:schemeClr>
                </a:solidFill>
              </a:rPr>
              <a:t> </a:t>
            </a:r>
            <a:r>
              <a:rPr lang="de-DE" altLang="de-DE" sz="4500" dirty="0" err="1">
                <a:solidFill>
                  <a:schemeClr val="accent6">
                    <a:lumMod val="75000"/>
                  </a:schemeClr>
                </a:solidFill>
              </a:rPr>
              <a:t>take</a:t>
            </a:r>
            <a:r>
              <a:rPr lang="de-DE" altLang="de-DE" sz="4500" dirty="0">
                <a:solidFill>
                  <a:schemeClr val="accent6">
                    <a:lumMod val="75000"/>
                  </a:schemeClr>
                </a:solidFill>
              </a:rPr>
              <a:t> </a:t>
            </a:r>
            <a:r>
              <a:rPr lang="de-DE" altLang="de-DE" sz="4500" dirty="0" err="1">
                <a:solidFill>
                  <a:schemeClr val="accent6">
                    <a:lumMod val="75000"/>
                  </a:schemeClr>
                </a:solidFill>
              </a:rPr>
              <a:t>up</a:t>
            </a:r>
            <a:r>
              <a:rPr lang="de-DE" altLang="de-DE" sz="4500" dirty="0">
                <a:solidFill>
                  <a:schemeClr val="accent6">
                    <a:lumMod val="75000"/>
                  </a:schemeClr>
                </a:solidFill>
              </a:rPr>
              <a:t> </a:t>
            </a:r>
            <a:r>
              <a:rPr lang="de-DE" altLang="de-DE" sz="4500" dirty="0" err="1">
                <a:solidFill>
                  <a:schemeClr val="accent6">
                    <a:lumMod val="75000"/>
                  </a:schemeClr>
                </a:solidFill>
              </a:rPr>
              <a:t>another</a:t>
            </a:r>
            <a:r>
              <a:rPr lang="de-DE" altLang="de-DE" sz="4500" dirty="0">
                <a:solidFill>
                  <a:schemeClr val="accent6">
                    <a:lumMod val="75000"/>
                  </a:schemeClr>
                </a:solidFill>
              </a:rPr>
              <a:t> </a:t>
            </a:r>
            <a:r>
              <a:rPr lang="de-DE" altLang="de-DE" sz="4500" dirty="0" err="1">
                <a:solidFill>
                  <a:schemeClr val="accent6">
                    <a:lumMod val="75000"/>
                  </a:schemeClr>
                </a:solidFill>
              </a:rPr>
              <a:t>job</a:t>
            </a:r>
            <a:r>
              <a:rPr lang="de-DE" altLang="de-DE" sz="4500" dirty="0">
                <a:solidFill>
                  <a:schemeClr val="accent6">
                    <a:lumMod val="75000"/>
                  </a:schemeClr>
                </a:solidFill>
              </a:rPr>
              <a:t>. </a:t>
            </a:r>
            <a:r>
              <a:rPr lang="de-DE" altLang="de-DE" sz="4500" dirty="0" err="1">
                <a:solidFill>
                  <a:schemeClr val="accent6">
                    <a:lumMod val="75000"/>
                  </a:schemeClr>
                </a:solidFill>
              </a:rPr>
              <a:t>Only</a:t>
            </a:r>
            <a:r>
              <a:rPr lang="de-DE" altLang="de-DE" sz="4500" dirty="0">
                <a:solidFill>
                  <a:schemeClr val="accent6">
                    <a:lumMod val="75000"/>
                  </a:schemeClr>
                </a:solidFill>
              </a:rPr>
              <a:t> </a:t>
            </a:r>
            <a:r>
              <a:rPr lang="de-DE" altLang="de-DE" sz="4500" dirty="0" err="1">
                <a:solidFill>
                  <a:schemeClr val="accent6">
                    <a:lumMod val="75000"/>
                  </a:schemeClr>
                </a:solidFill>
              </a:rPr>
              <a:t>income</a:t>
            </a:r>
            <a:r>
              <a:rPr lang="de-DE" altLang="de-DE" sz="4500" dirty="0">
                <a:solidFill>
                  <a:schemeClr val="accent6">
                    <a:lumMod val="75000"/>
                  </a:schemeClr>
                </a:solidFill>
              </a:rPr>
              <a:t>, </a:t>
            </a:r>
            <a:r>
              <a:rPr lang="de-DE" altLang="de-DE" sz="4500" dirty="0" err="1">
                <a:solidFill>
                  <a:schemeClr val="accent6">
                    <a:lumMod val="75000"/>
                  </a:schemeClr>
                </a:solidFill>
              </a:rPr>
              <a:t>which</a:t>
            </a:r>
            <a:r>
              <a:rPr lang="de-DE" altLang="de-DE" sz="4500" dirty="0">
                <a:solidFill>
                  <a:schemeClr val="accent6">
                    <a:lumMod val="75000"/>
                  </a:schemeClr>
                </a:solidFill>
              </a:rPr>
              <a:t> </a:t>
            </a:r>
            <a:r>
              <a:rPr lang="de-DE" altLang="de-DE" sz="4500" dirty="0" err="1">
                <a:solidFill>
                  <a:schemeClr val="accent6">
                    <a:lumMod val="75000"/>
                  </a:schemeClr>
                </a:solidFill>
              </a:rPr>
              <a:t>surpasses</a:t>
            </a:r>
            <a:r>
              <a:rPr lang="de-DE" altLang="de-DE" sz="4500" dirty="0">
                <a:solidFill>
                  <a:schemeClr val="accent6">
                    <a:lumMod val="75000"/>
                  </a:schemeClr>
                </a:solidFill>
              </a:rPr>
              <a:t> 100% </a:t>
            </a:r>
            <a:r>
              <a:rPr lang="de-DE" altLang="de-DE" sz="4500" dirty="0" err="1">
                <a:solidFill>
                  <a:schemeClr val="accent6">
                    <a:lumMod val="75000"/>
                  </a:schemeClr>
                </a:solidFill>
              </a:rPr>
              <a:t>net</a:t>
            </a:r>
            <a:r>
              <a:rPr lang="de-DE" altLang="de-DE" sz="4500" dirty="0">
                <a:solidFill>
                  <a:schemeClr val="accent6">
                    <a:lumMod val="75000"/>
                  </a:schemeClr>
                </a:solidFill>
              </a:rPr>
              <a:t> </a:t>
            </a:r>
            <a:r>
              <a:rPr lang="de-DE" altLang="de-DE" sz="4500" dirty="0" err="1">
                <a:solidFill>
                  <a:schemeClr val="accent6">
                    <a:lumMod val="75000"/>
                  </a:schemeClr>
                </a:solidFill>
              </a:rPr>
              <a:t>income</a:t>
            </a:r>
            <a:r>
              <a:rPr lang="de-DE" altLang="de-DE" sz="4500" dirty="0">
                <a:solidFill>
                  <a:schemeClr val="accent6">
                    <a:lumMod val="75000"/>
                  </a:schemeClr>
                </a:solidFill>
              </a:rPr>
              <a:t> in </a:t>
            </a:r>
            <a:r>
              <a:rPr lang="de-DE" altLang="de-DE" sz="4500" dirty="0" err="1">
                <a:solidFill>
                  <a:schemeClr val="accent6">
                    <a:lumMod val="75000"/>
                  </a:schemeClr>
                </a:solidFill>
              </a:rPr>
              <a:t>times</a:t>
            </a:r>
            <a:r>
              <a:rPr lang="de-DE" altLang="de-DE" sz="4500" dirty="0">
                <a:solidFill>
                  <a:schemeClr val="accent6">
                    <a:lumMod val="75000"/>
                  </a:schemeClr>
                </a:solidFill>
              </a:rPr>
              <a:t> </a:t>
            </a:r>
            <a:r>
              <a:rPr lang="de-DE" altLang="de-DE" sz="4500" dirty="0" err="1">
                <a:solidFill>
                  <a:schemeClr val="accent6">
                    <a:lumMod val="75000"/>
                  </a:schemeClr>
                </a:solidFill>
              </a:rPr>
              <a:t>without</a:t>
            </a:r>
            <a:r>
              <a:rPr lang="de-DE" altLang="de-DE" sz="4500" dirty="0">
                <a:solidFill>
                  <a:schemeClr val="accent6">
                    <a:lumMod val="75000"/>
                  </a:schemeClr>
                </a:solidFill>
              </a:rPr>
              <a:t> STW will </a:t>
            </a:r>
            <a:r>
              <a:rPr lang="de-DE" altLang="de-DE" sz="4500" dirty="0" err="1">
                <a:solidFill>
                  <a:schemeClr val="accent6">
                    <a:lumMod val="75000"/>
                  </a:schemeClr>
                </a:solidFill>
              </a:rPr>
              <a:t>be</a:t>
            </a:r>
            <a:r>
              <a:rPr lang="de-DE" altLang="de-DE" sz="4500" dirty="0">
                <a:solidFill>
                  <a:schemeClr val="accent6">
                    <a:lumMod val="75000"/>
                  </a:schemeClr>
                </a:solidFill>
              </a:rPr>
              <a:t> </a:t>
            </a:r>
            <a:r>
              <a:rPr lang="de-DE" altLang="de-DE" sz="4500" dirty="0" err="1">
                <a:solidFill>
                  <a:schemeClr val="accent6">
                    <a:lumMod val="75000"/>
                  </a:schemeClr>
                </a:solidFill>
              </a:rPr>
              <a:t>deducted</a:t>
            </a:r>
            <a:r>
              <a:rPr lang="de-DE" altLang="de-DE" sz="4500" dirty="0">
                <a:solidFill>
                  <a:schemeClr val="accent6">
                    <a:lumMod val="75000"/>
                  </a:schemeClr>
                </a:solidFill>
              </a:rPr>
              <a:t>.</a:t>
            </a:r>
          </a:p>
          <a:p>
            <a:pPr eaLnBrk="1" hangingPunct="1">
              <a:lnSpc>
                <a:spcPct val="80000"/>
              </a:lnSpc>
              <a:spcAft>
                <a:spcPts val="1200"/>
              </a:spcAft>
              <a:buClr>
                <a:schemeClr val="accent6">
                  <a:lumMod val="75000"/>
                </a:schemeClr>
              </a:buClr>
              <a:buFont typeface="Wingdings" panose="05000000000000000000" pitchFamily="2" charset="2"/>
              <a:buChar char="Ø"/>
              <a:defRPr/>
            </a:pPr>
            <a:r>
              <a:rPr lang="de-DE" altLang="de-DE" sz="4500" dirty="0">
                <a:solidFill>
                  <a:schemeClr val="accent6">
                    <a:lumMod val="75000"/>
                  </a:schemeClr>
                </a:solidFill>
              </a:rPr>
              <a:t>STW </a:t>
            </a:r>
            <a:r>
              <a:rPr lang="de-DE" altLang="de-DE" sz="4500" dirty="0" err="1">
                <a:solidFill>
                  <a:schemeClr val="accent6">
                    <a:lumMod val="75000"/>
                  </a:schemeClr>
                </a:solidFill>
              </a:rPr>
              <a:t>is</a:t>
            </a:r>
            <a:r>
              <a:rPr lang="de-DE" altLang="de-DE" sz="4500" dirty="0">
                <a:solidFill>
                  <a:schemeClr val="accent6">
                    <a:lumMod val="75000"/>
                  </a:schemeClr>
                </a:solidFill>
              </a:rPr>
              <a:t> </a:t>
            </a:r>
            <a:r>
              <a:rPr lang="de-DE" altLang="de-DE" sz="4500" dirty="0" err="1">
                <a:solidFill>
                  <a:schemeClr val="accent6">
                    <a:lumMod val="75000"/>
                  </a:schemeClr>
                </a:solidFill>
              </a:rPr>
              <a:t>avaible</a:t>
            </a:r>
            <a:r>
              <a:rPr lang="de-DE" altLang="de-DE" sz="4500" dirty="0">
                <a:solidFill>
                  <a:schemeClr val="accent6">
                    <a:lumMod val="75000"/>
                  </a:schemeClr>
                </a:solidFill>
              </a:rPr>
              <a:t> </a:t>
            </a:r>
            <a:r>
              <a:rPr lang="de-DE" altLang="de-DE" sz="4500" dirty="0" err="1">
                <a:solidFill>
                  <a:schemeClr val="accent6">
                    <a:lumMod val="75000"/>
                  </a:schemeClr>
                </a:solidFill>
              </a:rPr>
              <a:t>to</a:t>
            </a:r>
            <a:r>
              <a:rPr lang="de-DE" altLang="de-DE" sz="4500" dirty="0">
                <a:solidFill>
                  <a:schemeClr val="accent6">
                    <a:lumMod val="75000"/>
                  </a:schemeClr>
                </a:solidFill>
              </a:rPr>
              <a:t> </a:t>
            </a:r>
            <a:r>
              <a:rPr lang="de-DE" altLang="de-DE" sz="4500" dirty="0" err="1">
                <a:solidFill>
                  <a:schemeClr val="accent6">
                    <a:lumMod val="75000"/>
                  </a:schemeClr>
                </a:solidFill>
              </a:rPr>
              <a:t>temporay</a:t>
            </a:r>
            <a:r>
              <a:rPr lang="de-DE" altLang="de-DE" sz="4500" dirty="0">
                <a:solidFill>
                  <a:schemeClr val="accent6">
                    <a:lumMod val="75000"/>
                  </a:schemeClr>
                </a:solidFill>
              </a:rPr>
              <a:t> </a:t>
            </a:r>
            <a:r>
              <a:rPr lang="de-DE" altLang="de-DE" sz="4500" dirty="0" err="1">
                <a:solidFill>
                  <a:schemeClr val="accent6">
                    <a:lumMod val="75000"/>
                  </a:schemeClr>
                </a:solidFill>
              </a:rPr>
              <a:t>employees</a:t>
            </a:r>
            <a:r>
              <a:rPr lang="de-DE" altLang="de-DE" sz="4500" dirty="0">
                <a:solidFill>
                  <a:schemeClr val="accent6">
                    <a:lumMod val="75000"/>
                  </a:schemeClr>
                </a:solidFill>
              </a:rPr>
              <a:t> also.</a:t>
            </a:r>
          </a:p>
          <a:p>
            <a:pPr marL="0" indent="0" eaLnBrk="1" hangingPunct="1">
              <a:lnSpc>
                <a:spcPct val="80000"/>
              </a:lnSpc>
              <a:buClr>
                <a:schemeClr val="accent6">
                  <a:lumMod val="75000"/>
                </a:schemeClr>
              </a:buClr>
              <a:buFont typeface="Wingdings" panose="05000000000000000000" pitchFamily="2" charset="2"/>
              <a:buNone/>
              <a:defRPr/>
            </a:pPr>
            <a:endParaRPr lang="de-DE" altLang="de-DE" sz="1900" dirty="0">
              <a:solidFill>
                <a:schemeClr val="accent6">
                  <a:lumMod val="75000"/>
                </a:schemeClr>
              </a:solidFill>
            </a:endParaRPr>
          </a:p>
          <a:p>
            <a:pPr eaLnBrk="1" hangingPunct="1">
              <a:lnSpc>
                <a:spcPct val="80000"/>
              </a:lnSpc>
              <a:buFont typeface="Arial" panose="020B0604020202020204" pitchFamily="34" charset="0"/>
              <a:buNone/>
              <a:defRPr/>
            </a:pPr>
            <a:r>
              <a:rPr lang="de-DE" altLang="de-DE" sz="1800" dirty="0">
                <a:solidFill>
                  <a:schemeClr val="accent6">
                    <a:lumMod val="75000"/>
                  </a:schemeClr>
                </a:solidFill>
              </a:rPr>
              <a:t>			</a:t>
            </a:r>
            <a:endParaRPr lang="de-DE" altLang="de-DE" sz="1900" dirty="0">
              <a:solidFill>
                <a:schemeClr val="accent6">
                  <a:lumMod val="75000"/>
                </a:schemeClr>
              </a:solidFill>
            </a:endParaRPr>
          </a:p>
          <a:p>
            <a:pPr eaLnBrk="1" hangingPunct="1">
              <a:lnSpc>
                <a:spcPct val="170000"/>
              </a:lnSpc>
              <a:buFont typeface="Arial" panose="020B0604020202020204" pitchFamily="34" charset="0"/>
              <a:buChar char="•"/>
              <a:defRPr/>
            </a:pPr>
            <a:endParaRPr lang="de-DE" altLang="de-DE" sz="1900" dirty="0">
              <a:solidFill>
                <a:schemeClr val="accent6">
                  <a:lumMod val="75000"/>
                </a:schemeClr>
              </a:solidFill>
            </a:endParaRPr>
          </a:p>
          <a:p>
            <a:pPr eaLnBrk="1" hangingPunct="1">
              <a:lnSpc>
                <a:spcPct val="80000"/>
              </a:lnSpc>
              <a:buFont typeface="Arial" panose="020B0604020202020204" pitchFamily="34" charset="0"/>
              <a:buChar char="•"/>
              <a:defRPr/>
            </a:pPr>
            <a:endParaRPr lang="de-DE" altLang="de-DE" sz="1900" dirty="0">
              <a:solidFill>
                <a:srgbClr val="000000"/>
              </a:solidFill>
            </a:endParaRPr>
          </a:p>
        </p:txBody>
      </p:sp>
      <p:pic>
        <p:nvPicPr>
          <p:cNvPr id="17413" name="Grafik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488" y="287338"/>
            <a:ext cx="1749425"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Picture 2"/>
          <p:cNvPicPr>
            <a:picLocks noChangeAspect="1"/>
          </p:cNvPicPr>
          <p:nvPr/>
        </p:nvPicPr>
        <p:blipFill>
          <a:blip r:embed="rId3"/>
          <a:stretch>
            <a:fillRect/>
          </a:stretch>
        </p:blipFill>
        <p:spPr>
          <a:xfrm>
            <a:off x="-36512" y="11857"/>
            <a:ext cx="2152651" cy="933451"/>
          </a:xfrm>
          <a:prstGeom prst="rect">
            <a:avLst/>
          </a:prstGeom>
          <a:ln w="12700">
            <a:miter lim="400000"/>
          </a:ln>
        </p:spPr>
      </p:pic>
    </p:spTree>
    <p:extLst>
      <p:ext uri="{BB962C8B-B14F-4D97-AF65-F5344CB8AC3E}">
        <p14:creationId xmlns:p14="http://schemas.microsoft.com/office/powerpoint/2010/main" val="170624858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Picture 2" descr="Picture 2"/>
          <p:cNvPicPr>
            <a:picLocks noChangeAspect="1"/>
          </p:cNvPicPr>
          <p:nvPr/>
        </p:nvPicPr>
        <p:blipFill>
          <a:blip r:embed="rId2"/>
          <a:stretch>
            <a:fillRect/>
          </a:stretch>
        </p:blipFill>
        <p:spPr>
          <a:xfrm>
            <a:off x="-36513" y="466725"/>
            <a:ext cx="9716156" cy="6391275"/>
          </a:xfrm>
          <a:prstGeom prst="rect">
            <a:avLst/>
          </a:prstGeom>
          <a:ln w="12700">
            <a:miter lim="400000"/>
          </a:ln>
        </p:spPr>
      </p:pic>
      <p:pic>
        <p:nvPicPr>
          <p:cNvPr id="120" name="Picture 2" descr="Picture 2"/>
          <p:cNvPicPr>
            <a:picLocks noChangeAspect="1"/>
          </p:cNvPicPr>
          <p:nvPr/>
        </p:nvPicPr>
        <p:blipFill>
          <a:blip r:embed="rId3"/>
          <a:stretch>
            <a:fillRect/>
          </a:stretch>
        </p:blipFill>
        <p:spPr>
          <a:xfrm>
            <a:off x="6991350" y="0"/>
            <a:ext cx="2152650" cy="933450"/>
          </a:xfrm>
          <a:prstGeom prst="rect">
            <a:avLst/>
          </a:prstGeom>
          <a:ln w="12700">
            <a:miter lim="400000"/>
          </a:ln>
        </p:spPr>
      </p:pic>
      <p:sp>
        <p:nvSpPr>
          <p:cNvPr id="121" name="2021"/>
          <p:cNvSpPr txBox="1"/>
          <p:nvPr/>
        </p:nvSpPr>
        <p:spPr>
          <a:xfrm>
            <a:off x="6934622" y="1954356"/>
            <a:ext cx="567592" cy="333088"/>
          </a:xfrm>
          <a:prstGeom prst="rect">
            <a:avLst/>
          </a:prstGeom>
          <a:solidFill>
            <a:schemeClr val="accent3">
              <a:lumOff val="22941"/>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chemeClr val="accent2"/>
                </a:solidFill>
              </a:defRPr>
            </a:lvl1pPr>
          </a:lstStyle>
          <a:p>
            <a:r>
              <a:t>2021</a:t>
            </a:r>
          </a:p>
        </p:txBody>
      </p:sp>
      <p:sp>
        <p:nvSpPr>
          <p:cNvPr id="2" name="Textfeld 1"/>
          <p:cNvSpPr txBox="1"/>
          <p:nvPr/>
        </p:nvSpPr>
        <p:spPr>
          <a:xfrm>
            <a:off x="1115616" y="2636912"/>
            <a:ext cx="1872208"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800" b="0" i="0" u="none" strike="noStrike" cap="none" spc="0" normalizeH="0" baseline="0" dirty="0" err="1">
                <a:ln>
                  <a:noFill/>
                </a:ln>
                <a:solidFill>
                  <a:srgbClr val="FF0000"/>
                </a:solidFill>
                <a:effectLst/>
                <a:uFillTx/>
                <a:latin typeface="+mn-lt"/>
                <a:ea typeface="+mn-ea"/>
                <a:cs typeface="+mn-cs"/>
                <a:sym typeface="Calibri"/>
              </a:rPr>
              <a:t>Month</a:t>
            </a:r>
            <a:r>
              <a:rPr kumimoji="0" lang="de-DE" sz="1800" b="0" i="0" u="none" strike="noStrike" cap="none" spc="0" normalizeH="0" baseline="0" dirty="0">
                <a:ln>
                  <a:noFill/>
                </a:ln>
                <a:solidFill>
                  <a:srgbClr val="FF0000"/>
                </a:solidFill>
                <a:effectLst/>
                <a:uFillTx/>
                <a:latin typeface="+mn-lt"/>
                <a:ea typeface="+mn-ea"/>
                <a:cs typeface="+mn-cs"/>
                <a:sym typeface="Calibri"/>
              </a:rPr>
              <a:t> 1 - 3</a:t>
            </a:r>
          </a:p>
        </p:txBody>
      </p:sp>
      <p:sp>
        <p:nvSpPr>
          <p:cNvPr id="6" name="Textfeld 5"/>
          <p:cNvSpPr txBox="1"/>
          <p:nvPr/>
        </p:nvSpPr>
        <p:spPr>
          <a:xfrm>
            <a:off x="3635896" y="2636912"/>
            <a:ext cx="1872208"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800" b="0" i="0" u="none" strike="noStrike" cap="none" spc="0" normalizeH="0" baseline="0" dirty="0" err="1">
                <a:ln>
                  <a:noFill/>
                </a:ln>
                <a:solidFill>
                  <a:srgbClr val="FF0000"/>
                </a:solidFill>
                <a:effectLst/>
                <a:uFillTx/>
                <a:latin typeface="+mn-lt"/>
                <a:ea typeface="+mn-ea"/>
                <a:cs typeface="+mn-cs"/>
                <a:sym typeface="Calibri"/>
              </a:rPr>
              <a:t>Month</a:t>
            </a:r>
            <a:r>
              <a:rPr kumimoji="0" lang="de-DE" sz="1800" b="0" i="0" u="none" strike="noStrike" cap="none" spc="0" normalizeH="0" baseline="0" dirty="0">
                <a:ln>
                  <a:noFill/>
                </a:ln>
                <a:solidFill>
                  <a:srgbClr val="FF0000"/>
                </a:solidFill>
                <a:effectLst/>
                <a:uFillTx/>
                <a:latin typeface="+mn-lt"/>
                <a:ea typeface="+mn-ea"/>
                <a:cs typeface="+mn-cs"/>
                <a:sym typeface="Calibri"/>
              </a:rPr>
              <a:t> 4</a:t>
            </a:r>
            <a:r>
              <a:rPr kumimoji="0" lang="de-DE" sz="1800" b="0" i="0" u="none" strike="noStrike" cap="none" spc="0" normalizeH="0" dirty="0">
                <a:ln>
                  <a:noFill/>
                </a:ln>
                <a:solidFill>
                  <a:srgbClr val="FF0000"/>
                </a:solidFill>
                <a:effectLst/>
                <a:uFillTx/>
                <a:latin typeface="+mn-lt"/>
                <a:ea typeface="+mn-ea"/>
                <a:cs typeface="+mn-cs"/>
                <a:sym typeface="Calibri"/>
              </a:rPr>
              <a:t> - 6</a:t>
            </a:r>
            <a:endParaRPr kumimoji="0" lang="de-DE" sz="1800" b="0" i="0" u="none" strike="noStrike" cap="none" spc="0" normalizeH="0" baseline="0" dirty="0">
              <a:ln>
                <a:noFill/>
              </a:ln>
              <a:solidFill>
                <a:srgbClr val="FF0000"/>
              </a:solidFill>
              <a:effectLst/>
              <a:uFillTx/>
              <a:latin typeface="+mn-lt"/>
              <a:ea typeface="+mn-ea"/>
              <a:cs typeface="+mn-cs"/>
              <a:sym typeface="Calibri"/>
            </a:endParaRPr>
          </a:p>
        </p:txBody>
      </p:sp>
      <p:sp>
        <p:nvSpPr>
          <p:cNvPr id="7" name="Textfeld 6"/>
          <p:cNvSpPr txBox="1"/>
          <p:nvPr/>
        </p:nvSpPr>
        <p:spPr>
          <a:xfrm>
            <a:off x="6372200" y="2996952"/>
            <a:ext cx="1872208"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de-DE" b="1" dirty="0" err="1">
                <a:solidFill>
                  <a:srgbClr val="FF0000"/>
                </a:solidFill>
              </a:rPr>
              <a:t>from</a:t>
            </a:r>
            <a:r>
              <a:rPr lang="de-DE" b="1" dirty="0">
                <a:solidFill>
                  <a:srgbClr val="FF0000"/>
                </a:solidFill>
              </a:rPr>
              <a:t> </a:t>
            </a:r>
            <a:r>
              <a:rPr lang="de-DE" b="1" dirty="0" err="1">
                <a:solidFill>
                  <a:srgbClr val="FF0000"/>
                </a:solidFill>
              </a:rPr>
              <a:t>the</a:t>
            </a:r>
            <a:r>
              <a:rPr lang="de-DE" b="1" dirty="0">
                <a:solidFill>
                  <a:srgbClr val="FF0000"/>
                </a:solidFill>
              </a:rPr>
              <a:t> 7. </a:t>
            </a:r>
            <a:r>
              <a:rPr lang="de-DE" b="1" dirty="0" err="1">
                <a:solidFill>
                  <a:srgbClr val="FF0000"/>
                </a:solidFill>
              </a:rPr>
              <a:t>month</a:t>
            </a:r>
            <a:endParaRPr kumimoji="0" lang="de-DE" sz="1800" b="1" i="0" u="none" strike="noStrike" cap="none" spc="0" normalizeH="0" baseline="0" dirty="0">
              <a:ln>
                <a:noFill/>
              </a:ln>
              <a:solidFill>
                <a:srgbClr val="FF0000"/>
              </a:solidFill>
              <a:effectLst/>
              <a:uFillTx/>
              <a:sym typeface="Calibri"/>
            </a:endParaRPr>
          </a:p>
        </p:txBody>
      </p:sp>
      <p:sp>
        <p:nvSpPr>
          <p:cNvPr id="3" name="Textfeld 2"/>
          <p:cNvSpPr txBox="1"/>
          <p:nvPr/>
        </p:nvSpPr>
        <p:spPr>
          <a:xfrm>
            <a:off x="2339752" y="4293096"/>
            <a:ext cx="1368152"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800" b="1" i="1" u="none" strike="noStrike" cap="none" spc="0" normalizeH="0" baseline="0" dirty="0" err="1">
                <a:ln>
                  <a:noFill/>
                </a:ln>
                <a:solidFill>
                  <a:srgbClr val="FF0000"/>
                </a:solidFill>
                <a:effectLst/>
                <a:uFillTx/>
                <a:latin typeface="+mn-lt"/>
                <a:ea typeface="+mn-ea"/>
                <a:cs typeface="+mn-cs"/>
                <a:sym typeface="Calibri"/>
              </a:rPr>
              <a:t>parents</a:t>
            </a:r>
            <a:endParaRPr kumimoji="0" lang="de-DE" sz="1800" b="1" i="1" u="none" strike="noStrike" cap="none" spc="0" normalizeH="0" baseline="0" dirty="0">
              <a:ln>
                <a:noFill/>
              </a:ln>
              <a:solidFill>
                <a:srgbClr val="FF0000"/>
              </a:solidFill>
              <a:effectLst/>
              <a:uFillTx/>
              <a:latin typeface="+mn-lt"/>
              <a:ea typeface="+mn-ea"/>
              <a:cs typeface="+mn-cs"/>
              <a:sym typeface="Calibri"/>
            </a:endParaRPr>
          </a:p>
        </p:txBody>
      </p:sp>
      <p:sp>
        <p:nvSpPr>
          <p:cNvPr id="9" name="Textfeld 8"/>
          <p:cNvSpPr txBox="1"/>
          <p:nvPr/>
        </p:nvSpPr>
        <p:spPr>
          <a:xfrm>
            <a:off x="4932040" y="4293096"/>
            <a:ext cx="1368152"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800" b="1" i="1" u="none" strike="noStrike" cap="none" spc="0" normalizeH="0" baseline="0" dirty="0" err="1">
                <a:ln>
                  <a:noFill/>
                </a:ln>
                <a:solidFill>
                  <a:srgbClr val="FF0000"/>
                </a:solidFill>
                <a:effectLst/>
                <a:uFillTx/>
                <a:latin typeface="+mn-lt"/>
                <a:ea typeface="+mn-ea"/>
                <a:cs typeface="+mn-cs"/>
                <a:sym typeface="Calibri"/>
              </a:rPr>
              <a:t>parents</a:t>
            </a:r>
            <a:endParaRPr kumimoji="0" lang="de-DE" sz="1800" b="1" i="1" u="none" strike="noStrike" cap="none" spc="0" normalizeH="0" baseline="0" dirty="0">
              <a:ln>
                <a:noFill/>
              </a:ln>
              <a:solidFill>
                <a:srgbClr val="FF0000"/>
              </a:solidFill>
              <a:effectLst/>
              <a:uFillTx/>
              <a:latin typeface="+mn-lt"/>
              <a:ea typeface="+mn-ea"/>
              <a:cs typeface="+mn-cs"/>
              <a:sym typeface="Calibri"/>
            </a:endParaRPr>
          </a:p>
        </p:txBody>
      </p:sp>
      <p:sp>
        <p:nvSpPr>
          <p:cNvPr id="10" name="Textfeld 9"/>
          <p:cNvSpPr txBox="1"/>
          <p:nvPr/>
        </p:nvSpPr>
        <p:spPr>
          <a:xfrm>
            <a:off x="7524328" y="4293096"/>
            <a:ext cx="1368152"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800" b="1" i="1" u="none" strike="noStrike" cap="none" spc="0" normalizeH="0" baseline="0" dirty="0" err="1">
                <a:ln>
                  <a:noFill/>
                </a:ln>
                <a:solidFill>
                  <a:srgbClr val="FF0000"/>
                </a:solidFill>
                <a:effectLst/>
                <a:uFillTx/>
                <a:latin typeface="+mn-lt"/>
                <a:ea typeface="+mn-ea"/>
                <a:cs typeface="+mn-cs"/>
                <a:sym typeface="Calibri"/>
              </a:rPr>
              <a:t>parents</a:t>
            </a:r>
            <a:endParaRPr kumimoji="0" lang="de-DE" sz="1800" b="1" i="1" u="none" strike="noStrike" cap="none" spc="0" normalizeH="0" baseline="0" dirty="0">
              <a:ln>
                <a:noFill/>
              </a:ln>
              <a:solidFill>
                <a:srgbClr val="FF0000"/>
              </a:solidFill>
              <a:effectLst/>
              <a:uFillTx/>
              <a:latin typeface="+mn-lt"/>
              <a:ea typeface="+mn-ea"/>
              <a:cs typeface="+mn-cs"/>
              <a:sym typeface="Calibri"/>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Picture 6" descr="Picture 6"/>
          <p:cNvPicPr>
            <a:picLocks noChangeAspect="1"/>
          </p:cNvPicPr>
          <p:nvPr/>
        </p:nvPicPr>
        <p:blipFill>
          <a:blip r:embed="rId2"/>
          <a:stretch>
            <a:fillRect/>
          </a:stretch>
        </p:blipFill>
        <p:spPr>
          <a:xfrm>
            <a:off x="251519" y="548679"/>
            <a:ext cx="3817089" cy="6117680"/>
          </a:xfrm>
          <a:prstGeom prst="rect">
            <a:avLst/>
          </a:prstGeom>
          <a:ln w="12700">
            <a:miter lim="400000"/>
          </a:ln>
        </p:spPr>
      </p:pic>
      <p:pic>
        <p:nvPicPr>
          <p:cNvPr id="124" name="Picture 2" descr="Picture 2"/>
          <p:cNvPicPr>
            <a:picLocks noChangeAspect="1"/>
          </p:cNvPicPr>
          <p:nvPr/>
        </p:nvPicPr>
        <p:blipFill>
          <a:blip r:embed="rId3"/>
          <a:stretch>
            <a:fillRect/>
          </a:stretch>
        </p:blipFill>
        <p:spPr>
          <a:xfrm>
            <a:off x="6991350" y="0"/>
            <a:ext cx="2152650" cy="933450"/>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772816"/>
            <a:ext cx="8220051" cy="4612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Picture 2"/>
          <p:cNvPicPr>
            <a:picLocks noChangeAspect="1"/>
          </p:cNvPicPr>
          <p:nvPr/>
        </p:nvPicPr>
        <p:blipFill>
          <a:blip r:embed="rId3"/>
          <a:stretch>
            <a:fillRect/>
          </a:stretch>
        </p:blipFill>
        <p:spPr>
          <a:xfrm>
            <a:off x="6993953" y="11857"/>
            <a:ext cx="2152651" cy="933451"/>
          </a:xfrm>
          <a:prstGeom prst="rect">
            <a:avLst/>
          </a:prstGeom>
          <a:ln w="12700">
            <a:miter lim="400000"/>
          </a:ln>
        </p:spPr>
      </p:pic>
    </p:spTree>
    <p:extLst>
      <p:ext uri="{BB962C8B-B14F-4D97-AF65-F5344CB8AC3E}">
        <p14:creationId xmlns:p14="http://schemas.microsoft.com/office/powerpoint/2010/main" val="402710841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2" descr="Picture 2"/>
          <p:cNvPicPr>
            <a:picLocks noChangeAspect="1"/>
          </p:cNvPicPr>
          <p:nvPr/>
        </p:nvPicPr>
        <p:blipFill>
          <a:blip r:embed="rId2"/>
          <a:stretch>
            <a:fillRect/>
          </a:stretch>
        </p:blipFill>
        <p:spPr>
          <a:xfrm>
            <a:off x="146694" y="466725"/>
            <a:ext cx="6853388" cy="6239651"/>
          </a:xfrm>
          <a:prstGeom prst="rect">
            <a:avLst/>
          </a:prstGeom>
          <a:ln w="12700">
            <a:miter lim="400000"/>
          </a:ln>
        </p:spPr>
      </p:pic>
      <p:pic>
        <p:nvPicPr>
          <p:cNvPr id="100" name="Picture 2" descr="Picture 2"/>
          <p:cNvPicPr>
            <a:picLocks noChangeAspect="1"/>
          </p:cNvPicPr>
          <p:nvPr/>
        </p:nvPicPr>
        <p:blipFill>
          <a:blip r:embed="rId3"/>
          <a:stretch>
            <a:fillRect/>
          </a:stretch>
        </p:blipFill>
        <p:spPr>
          <a:xfrm>
            <a:off x="6991350" y="0"/>
            <a:ext cx="2152650" cy="933450"/>
          </a:xfrm>
          <a:prstGeom prst="rect">
            <a:avLst/>
          </a:prstGeom>
          <a:ln w="12700">
            <a:miter lim="400000"/>
          </a:ln>
        </p:spPr>
      </p:pic>
      <p:sp>
        <p:nvSpPr>
          <p:cNvPr id="101" name="Rechteck 1"/>
          <p:cNvSpPr txBox="1"/>
          <p:nvPr/>
        </p:nvSpPr>
        <p:spPr>
          <a:xfrm>
            <a:off x="7078407" y="836711"/>
            <a:ext cx="1978537" cy="56740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100"/>
            </a:pPr>
            <a:endParaRPr/>
          </a:p>
          <a:p>
            <a:pPr>
              <a:defRPr sz="1100"/>
            </a:pPr>
            <a:endParaRPr/>
          </a:p>
          <a:p>
            <a:pPr>
              <a:defRPr sz="1100"/>
            </a:pPr>
            <a:r>
              <a:t>Key fig­ures: up­date</a:t>
            </a:r>
          </a:p>
          <a:p>
            <a:pPr>
              <a:defRPr sz="1100"/>
            </a:pPr>
            <a:endParaRPr/>
          </a:p>
          <a:p>
            <a:pPr>
              <a:defRPr sz="1100"/>
            </a:pPr>
            <a:r>
              <a:t>The protective shield to manage the coronavirus pandemic is the largest assistance package in the history of the Federal Republic of Germany. The package ensures that targeted assistance is quickly provided to those who need it. Assistance totalling €70.4bn has already been approved (as of 06 October 2020). This consists of the KfW special programme (€45.6bn), immediate assistance for small businesses, self-employed individuals and freelancers (€13.8bn*), the Economic Stabilisation Fund (€6.4bn), guarantees from guarantee banks (€1.0bn) and high-volume guarantees (€2.7bn). About 124,300 applications with a total volume of around €1.5bn have already been submitted for assistance under the recently launched temporary aid scheme for small and medium-sized businesses. Assistance totalling €982m has already been approved.</a:t>
            </a:r>
          </a:p>
          <a:p>
            <a:pPr>
              <a:defRPr sz="1100"/>
            </a:pPr>
            <a:r>
              <a:t>*Resources from the Federation.</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2" descr="Picture 2"/>
          <p:cNvPicPr>
            <a:picLocks noChangeAspect="1"/>
          </p:cNvPicPr>
          <p:nvPr/>
        </p:nvPicPr>
        <p:blipFill>
          <a:blip r:embed="rId2"/>
          <a:stretch>
            <a:fillRect/>
          </a:stretch>
        </p:blipFill>
        <p:spPr>
          <a:xfrm>
            <a:off x="506685" y="928687"/>
            <a:ext cx="7305676" cy="5000626"/>
          </a:xfrm>
          <a:prstGeom prst="rect">
            <a:avLst/>
          </a:prstGeom>
          <a:ln w="12700">
            <a:miter lim="400000"/>
          </a:ln>
        </p:spPr>
      </p:pic>
      <p:sp>
        <p:nvSpPr>
          <p:cNvPr id="104" name="Rechteck 1"/>
          <p:cNvSpPr txBox="1"/>
          <p:nvPr/>
        </p:nvSpPr>
        <p:spPr>
          <a:xfrm>
            <a:off x="579044" y="6166465"/>
            <a:ext cx="6559093" cy="3908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t>https://www.bundesfinanzministerium.de/Content/EN/Standardartikel/Topics/Priority-Issues/Corona/2020-03-20-Tax-measures-to-assist-businesses.html</a:t>
            </a:r>
          </a:p>
        </p:txBody>
      </p:sp>
      <p:pic>
        <p:nvPicPr>
          <p:cNvPr id="105" name="Picture 2" descr="Picture 2"/>
          <p:cNvPicPr>
            <a:picLocks noChangeAspect="1"/>
          </p:cNvPicPr>
          <p:nvPr/>
        </p:nvPicPr>
        <p:blipFill>
          <a:blip r:embed="rId3"/>
          <a:stretch>
            <a:fillRect/>
          </a:stretch>
        </p:blipFill>
        <p:spPr>
          <a:xfrm>
            <a:off x="6991350" y="0"/>
            <a:ext cx="2152650" cy="933450"/>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 name="Picture 2" descr="Picture 2"/>
          <p:cNvPicPr>
            <a:picLocks noChangeAspect="1"/>
          </p:cNvPicPr>
          <p:nvPr/>
        </p:nvPicPr>
        <p:blipFill>
          <a:blip r:embed="rId2"/>
          <a:stretch>
            <a:fillRect/>
          </a:stretch>
        </p:blipFill>
        <p:spPr>
          <a:xfrm>
            <a:off x="467543" y="294202"/>
            <a:ext cx="6521923" cy="6087127"/>
          </a:xfrm>
          <a:prstGeom prst="rect">
            <a:avLst/>
          </a:prstGeom>
          <a:ln w="12700">
            <a:miter lim="400000"/>
          </a:ln>
        </p:spPr>
      </p:pic>
      <p:sp>
        <p:nvSpPr>
          <p:cNvPr id="108" name="Rechteck 1"/>
          <p:cNvSpPr txBox="1"/>
          <p:nvPr/>
        </p:nvSpPr>
        <p:spPr>
          <a:xfrm>
            <a:off x="585271" y="6381327"/>
            <a:ext cx="8261490" cy="390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t>https://www.bundesfinanzministerium.de/Content/EN/Standardartikel/Topics/Priority-Issues/Corona/2020-03-24-protective-shild-short-time-work.html</a:t>
            </a:r>
          </a:p>
        </p:txBody>
      </p:sp>
      <p:pic>
        <p:nvPicPr>
          <p:cNvPr id="109" name="Picture 2" descr="Picture 2"/>
          <p:cNvPicPr>
            <a:picLocks noChangeAspect="1"/>
          </p:cNvPicPr>
          <p:nvPr/>
        </p:nvPicPr>
        <p:blipFill>
          <a:blip r:embed="rId3"/>
          <a:stretch>
            <a:fillRect/>
          </a:stretch>
        </p:blipFill>
        <p:spPr>
          <a:xfrm>
            <a:off x="6991350" y="0"/>
            <a:ext cx="2152650" cy="93345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icture 2"/>
          <p:cNvPicPr>
            <a:picLocks noChangeAspect="1"/>
          </p:cNvPicPr>
          <p:nvPr/>
        </p:nvPicPr>
        <p:blipFill>
          <a:blip r:embed="rId2"/>
          <a:stretch>
            <a:fillRect/>
          </a:stretch>
        </p:blipFill>
        <p:spPr>
          <a:xfrm>
            <a:off x="6993953" y="11857"/>
            <a:ext cx="2152651" cy="933451"/>
          </a:xfrm>
          <a:prstGeom prst="rect">
            <a:avLst/>
          </a:prstGeom>
          <a:ln w="12700">
            <a:miter lim="400000"/>
          </a:ln>
        </p:spPr>
      </p:pic>
      <p:sp>
        <p:nvSpPr>
          <p:cNvPr id="3" name="Textfeld 2"/>
          <p:cNvSpPr txBox="1"/>
          <p:nvPr/>
        </p:nvSpPr>
        <p:spPr>
          <a:xfrm>
            <a:off x="899592" y="1412776"/>
            <a:ext cx="7488832" cy="48936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err="1">
                <a:ln>
                  <a:noFill/>
                </a:ln>
                <a:solidFill>
                  <a:srgbClr val="FF0000"/>
                </a:solidFill>
                <a:effectLst/>
                <a:uFillTx/>
                <a:sym typeface="Calibri"/>
              </a:rPr>
              <a:t>Two</a:t>
            </a:r>
            <a:r>
              <a:rPr kumimoji="0" lang="de-DE" sz="2400" b="1" i="0" u="none" strike="noStrike" cap="none" spc="0" normalizeH="0" baseline="0" dirty="0">
                <a:ln>
                  <a:noFill/>
                </a:ln>
                <a:solidFill>
                  <a:srgbClr val="FF0000"/>
                </a:solidFill>
                <a:effectLst/>
                <a:uFillTx/>
                <a:sym typeface="Calibri"/>
              </a:rPr>
              <a:t> </a:t>
            </a:r>
            <a:r>
              <a:rPr kumimoji="0" lang="de-DE" sz="2400" b="1" i="0" u="none" strike="noStrike" cap="none" spc="0" normalizeH="0" baseline="0" dirty="0" err="1">
                <a:ln>
                  <a:noFill/>
                </a:ln>
                <a:solidFill>
                  <a:srgbClr val="FF0000"/>
                </a:solidFill>
                <a:effectLst/>
                <a:uFillTx/>
                <a:sym typeface="Calibri"/>
              </a:rPr>
              <a:t>targets</a:t>
            </a:r>
            <a:r>
              <a:rPr kumimoji="0" lang="de-DE" sz="2400" b="1" i="0" u="none" strike="noStrike" cap="none" spc="0" normalizeH="0" baseline="0" dirty="0">
                <a:ln>
                  <a:noFill/>
                </a:ln>
                <a:solidFill>
                  <a:srgbClr val="FF0000"/>
                </a:solidFill>
                <a:effectLst/>
                <a:uFillTx/>
                <a:sym typeface="Calibri"/>
              </a:rPr>
              <a:t> </a:t>
            </a:r>
            <a:r>
              <a:rPr kumimoji="0" lang="de-DE" sz="2400" b="0" i="0" u="none" strike="noStrike" cap="none" spc="0" normalizeH="0" baseline="0" dirty="0" err="1">
                <a:ln>
                  <a:noFill/>
                </a:ln>
                <a:solidFill>
                  <a:srgbClr val="000000"/>
                </a:solidFill>
                <a:effectLst/>
                <a:uFillTx/>
                <a:sym typeface="Calibri"/>
              </a:rPr>
              <a:t>for</a:t>
            </a:r>
            <a:r>
              <a:rPr kumimoji="0" lang="de-DE" sz="2400" b="0" i="0" u="none" strike="noStrike" cap="none" spc="0" normalizeH="0" baseline="0" dirty="0">
                <a:ln>
                  <a:noFill/>
                </a:ln>
                <a:solidFill>
                  <a:srgbClr val="000000"/>
                </a:solidFill>
                <a:effectLst/>
                <a:uFillTx/>
                <a:sym typeface="Calibri"/>
              </a:rPr>
              <a:t> </a:t>
            </a:r>
            <a:r>
              <a:rPr kumimoji="0" lang="de-DE" sz="2400" b="0" i="0" u="none" strike="noStrike" cap="none" spc="0" normalizeH="0" baseline="0" dirty="0" err="1">
                <a:ln>
                  <a:noFill/>
                </a:ln>
                <a:solidFill>
                  <a:srgbClr val="000000"/>
                </a:solidFill>
                <a:effectLst/>
                <a:uFillTx/>
                <a:sym typeface="Calibri"/>
              </a:rPr>
              <a:t>the</a:t>
            </a:r>
            <a:r>
              <a:rPr kumimoji="0" lang="de-DE" sz="2400" b="0" i="0" u="none" strike="noStrike" cap="none" spc="0" normalizeH="0" baseline="0" dirty="0">
                <a:ln>
                  <a:noFill/>
                </a:ln>
                <a:solidFill>
                  <a:srgbClr val="000000"/>
                </a:solidFill>
                <a:effectLst/>
                <a:uFillTx/>
                <a:sym typeface="Calibri"/>
              </a:rPr>
              <a:t> </a:t>
            </a:r>
            <a:r>
              <a:rPr kumimoji="0" lang="de-DE" sz="2400" b="0" i="0" u="none" strike="noStrike" cap="none" spc="0" normalizeH="0" baseline="0" dirty="0" err="1">
                <a:ln>
                  <a:noFill/>
                </a:ln>
                <a:solidFill>
                  <a:srgbClr val="000000"/>
                </a:solidFill>
                <a:effectLst/>
                <a:uFillTx/>
                <a:sym typeface="Calibri"/>
              </a:rPr>
              <a:t>fight</a:t>
            </a:r>
            <a:r>
              <a:rPr kumimoji="0" lang="de-DE" sz="2400" b="0" i="0" u="none" strike="noStrike" cap="none" spc="0" normalizeH="0" baseline="0" dirty="0">
                <a:ln>
                  <a:noFill/>
                </a:ln>
                <a:solidFill>
                  <a:srgbClr val="000000"/>
                </a:solidFill>
                <a:effectLst/>
                <a:uFillTx/>
                <a:sym typeface="Calibri"/>
              </a:rPr>
              <a:t> </a:t>
            </a:r>
            <a:r>
              <a:rPr kumimoji="0" lang="de-DE" sz="2400" b="0" i="0" u="none" strike="noStrike" cap="none" spc="0" normalizeH="0" baseline="0" dirty="0" err="1">
                <a:ln>
                  <a:noFill/>
                </a:ln>
                <a:solidFill>
                  <a:srgbClr val="000000"/>
                </a:solidFill>
                <a:effectLst/>
                <a:uFillTx/>
                <a:sym typeface="Calibri"/>
              </a:rPr>
              <a:t>against</a:t>
            </a:r>
            <a:r>
              <a:rPr kumimoji="0" lang="de-DE" sz="2400" b="0" i="0" u="none" strike="noStrike" cap="none" spc="0" normalizeH="0" baseline="0" dirty="0">
                <a:ln>
                  <a:noFill/>
                </a:ln>
                <a:solidFill>
                  <a:srgbClr val="000000"/>
                </a:solidFill>
                <a:effectLst/>
                <a:uFillTx/>
                <a:sym typeface="Calibri"/>
              </a:rPr>
              <a:t> </a:t>
            </a:r>
            <a:r>
              <a:rPr kumimoji="0" lang="de-DE" sz="2400" b="0" i="0" u="none" strike="noStrike" cap="none" spc="0" normalizeH="0" baseline="0" dirty="0" err="1">
                <a:ln>
                  <a:noFill/>
                </a:ln>
                <a:solidFill>
                  <a:srgbClr val="000000"/>
                </a:solidFill>
                <a:effectLst/>
                <a:uFillTx/>
                <a:sym typeface="Calibri"/>
              </a:rPr>
              <a:t>the</a:t>
            </a:r>
            <a:r>
              <a:rPr kumimoji="0" lang="de-DE" sz="2400" b="0" i="0" u="none" strike="noStrike" cap="none" spc="0" normalizeH="0" baseline="0" dirty="0">
                <a:ln>
                  <a:noFill/>
                </a:ln>
                <a:solidFill>
                  <a:srgbClr val="000000"/>
                </a:solidFill>
                <a:effectLst/>
                <a:uFillTx/>
                <a:sym typeface="Calibri"/>
              </a:rPr>
              <a:t> </a:t>
            </a:r>
            <a:r>
              <a:rPr kumimoji="0" lang="de-DE" sz="2400" b="0" i="0" u="none" strike="noStrike" cap="none" spc="0" normalizeH="0" baseline="0" dirty="0" err="1">
                <a:ln>
                  <a:noFill/>
                </a:ln>
                <a:solidFill>
                  <a:srgbClr val="000000"/>
                </a:solidFill>
                <a:effectLst/>
                <a:uFillTx/>
                <a:sym typeface="Calibri"/>
              </a:rPr>
              <a:t>pandemic</a:t>
            </a:r>
            <a:endParaRPr lang="de-DE" sz="2400" dirty="0"/>
          </a:p>
          <a:p>
            <a:pPr marL="0" marR="0" indent="0" algn="l" defTabSz="914400" rtl="0" fontAlgn="auto" latinLnBrk="0" hangingPunct="0">
              <a:lnSpc>
                <a:spcPct val="100000"/>
              </a:lnSpc>
              <a:spcBef>
                <a:spcPts val="0"/>
              </a:spcBef>
              <a:spcAft>
                <a:spcPts val="0"/>
              </a:spcAft>
              <a:buClrTx/>
              <a:buSzTx/>
              <a:buFontTx/>
              <a:buNone/>
              <a:tabLst/>
            </a:pPr>
            <a:endParaRPr lang="de-DE" sz="2400" dirty="0"/>
          </a:p>
          <a:p>
            <a:pPr marL="342900" marR="0" indent="-342900" algn="l" defTabSz="914400" rtl="0" fontAlgn="auto" latinLnBrk="0" hangingPunct="0">
              <a:lnSpc>
                <a:spcPct val="100000"/>
              </a:lnSpc>
              <a:spcBef>
                <a:spcPts val="0"/>
              </a:spcBef>
              <a:spcAft>
                <a:spcPts val="0"/>
              </a:spcAft>
              <a:buClrTx/>
              <a:buSzTx/>
              <a:buFont typeface="Wingdings" panose="05000000000000000000" pitchFamily="2" charset="2"/>
              <a:buChar char="§"/>
              <a:tabLst/>
            </a:pPr>
            <a:r>
              <a:rPr lang="de-DE" sz="2400" b="1" dirty="0" err="1">
                <a:solidFill>
                  <a:srgbClr val="FF0000"/>
                </a:solidFill>
              </a:rPr>
              <a:t>Social</a:t>
            </a:r>
            <a:r>
              <a:rPr lang="de-DE" sz="2400" b="1" dirty="0">
                <a:solidFill>
                  <a:srgbClr val="FF0000"/>
                </a:solidFill>
              </a:rPr>
              <a:t> </a:t>
            </a:r>
            <a:r>
              <a:rPr lang="de-DE" sz="2400" b="1" dirty="0" err="1">
                <a:solidFill>
                  <a:srgbClr val="FF0000"/>
                </a:solidFill>
              </a:rPr>
              <a:t>security</a:t>
            </a:r>
            <a:r>
              <a:rPr lang="de-DE" sz="2400" b="1" dirty="0">
                <a:solidFill>
                  <a:srgbClr val="FF0000"/>
                </a:solidFill>
              </a:rPr>
              <a:t>		</a:t>
            </a:r>
            <a:r>
              <a:rPr lang="de-DE" sz="2400" dirty="0" err="1"/>
              <a:t>for</a:t>
            </a:r>
            <a:r>
              <a:rPr lang="de-DE" sz="2400" dirty="0"/>
              <a:t> </a:t>
            </a:r>
            <a:r>
              <a:rPr lang="de-DE" sz="2400" dirty="0" err="1"/>
              <a:t>those</a:t>
            </a:r>
            <a:r>
              <a:rPr lang="de-DE" sz="2400" dirty="0"/>
              <a:t> in </a:t>
            </a:r>
            <a:r>
              <a:rPr lang="de-DE" sz="2400" dirty="0" err="1"/>
              <a:t>need</a:t>
            </a:r>
            <a:endParaRPr lang="de-DE" sz="2400" dirty="0"/>
          </a:p>
          <a:p>
            <a:pPr marL="342900" marR="0" indent="-342900" algn="l" defTabSz="914400" rtl="0" fontAlgn="auto" latinLnBrk="0" hangingPunct="0">
              <a:lnSpc>
                <a:spcPct val="100000"/>
              </a:lnSpc>
              <a:spcBef>
                <a:spcPts val="0"/>
              </a:spcBef>
              <a:spcAft>
                <a:spcPts val="0"/>
              </a:spcAft>
              <a:buClrTx/>
              <a:buSzTx/>
              <a:buFont typeface="Wingdings" panose="05000000000000000000" pitchFamily="2" charset="2"/>
              <a:buChar char="§"/>
              <a:tabLst/>
            </a:pPr>
            <a:endParaRPr lang="de-DE" sz="2400" dirty="0"/>
          </a:p>
          <a:p>
            <a:pPr marL="342900" marR="0" indent="-342900" algn="l" defTabSz="914400" rtl="0" fontAlgn="auto" latinLnBrk="0" hangingPunct="0">
              <a:lnSpc>
                <a:spcPct val="100000"/>
              </a:lnSpc>
              <a:spcBef>
                <a:spcPts val="0"/>
              </a:spcBef>
              <a:spcAft>
                <a:spcPts val="0"/>
              </a:spcAft>
              <a:buClrTx/>
              <a:buSzTx/>
              <a:buFont typeface="Wingdings" panose="05000000000000000000" pitchFamily="2" charset="2"/>
              <a:buChar char="§"/>
              <a:tabLst/>
            </a:pPr>
            <a:r>
              <a:rPr lang="de-DE" sz="2400" b="1" dirty="0" err="1">
                <a:solidFill>
                  <a:srgbClr val="FF0000"/>
                </a:solidFill>
              </a:rPr>
              <a:t>Supporting</a:t>
            </a:r>
            <a:r>
              <a:rPr lang="de-DE" sz="2400" b="1" dirty="0">
                <a:solidFill>
                  <a:srgbClr val="FF0000"/>
                </a:solidFill>
              </a:rPr>
              <a:t> </a:t>
            </a:r>
            <a:r>
              <a:rPr lang="de-DE" sz="2400" b="1" dirty="0" err="1">
                <a:solidFill>
                  <a:srgbClr val="FF0000"/>
                </a:solidFill>
              </a:rPr>
              <a:t>the</a:t>
            </a:r>
            <a:r>
              <a:rPr lang="de-DE" sz="2400" b="1" dirty="0">
                <a:solidFill>
                  <a:srgbClr val="FF0000"/>
                </a:solidFill>
              </a:rPr>
              <a:t> </a:t>
            </a:r>
            <a:r>
              <a:rPr lang="de-DE" sz="2400" b="1" dirty="0" err="1">
                <a:solidFill>
                  <a:srgbClr val="FF0000"/>
                </a:solidFill>
              </a:rPr>
              <a:t>economy</a:t>
            </a:r>
            <a:r>
              <a:rPr lang="de-DE" sz="2400" b="1" dirty="0">
                <a:solidFill>
                  <a:srgbClr val="FF0000"/>
                </a:solidFill>
              </a:rPr>
              <a:t>	</a:t>
            </a:r>
            <a:r>
              <a:rPr lang="de-DE" sz="2400" dirty="0" err="1"/>
              <a:t>whereever</a:t>
            </a:r>
            <a:r>
              <a:rPr lang="de-DE" sz="2400" dirty="0"/>
              <a:t> </a:t>
            </a:r>
            <a:r>
              <a:rPr lang="de-DE" sz="2400" dirty="0" err="1"/>
              <a:t>necessary</a:t>
            </a:r>
            <a:endParaRPr lang="de-DE" sz="2400" dirty="0"/>
          </a:p>
          <a:p>
            <a:pPr marL="0" marR="0" indent="0" algn="l" defTabSz="914400" rtl="0" fontAlgn="auto" latinLnBrk="0" hangingPunct="0">
              <a:lnSpc>
                <a:spcPct val="100000"/>
              </a:lnSpc>
              <a:spcBef>
                <a:spcPts val="0"/>
              </a:spcBef>
              <a:spcAft>
                <a:spcPts val="0"/>
              </a:spcAft>
              <a:buClrTx/>
              <a:buSzTx/>
              <a:buFontTx/>
              <a:buNone/>
              <a:tabLst/>
            </a:pPr>
            <a:endParaRPr lang="de-DE" sz="2400" dirty="0"/>
          </a:p>
          <a:p>
            <a:pPr marL="0" marR="0" indent="0" algn="l" defTabSz="914400" rtl="0" fontAlgn="auto" latinLnBrk="0" hangingPunct="0">
              <a:lnSpc>
                <a:spcPct val="100000"/>
              </a:lnSpc>
              <a:spcBef>
                <a:spcPts val="0"/>
              </a:spcBef>
              <a:spcAft>
                <a:spcPts val="0"/>
              </a:spcAft>
              <a:buClrTx/>
              <a:buSzTx/>
              <a:buFontTx/>
              <a:buNone/>
              <a:tabLst/>
            </a:pPr>
            <a:endParaRPr lang="de-DE" sz="2400" dirty="0"/>
          </a:p>
          <a:p>
            <a:pPr marL="0" marR="0" indent="0" algn="l" defTabSz="914400" rtl="0" fontAlgn="auto" latinLnBrk="0" hangingPunct="0">
              <a:lnSpc>
                <a:spcPct val="100000"/>
              </a:lnSpc>
              <a:spcBef>
                <a:spcPts val="0"/>
              </a:spcBef>
              <a:spcAft>
                <a:spcPts val="0"/>
              </a:spcAft>
              <a:buClrTx/>
              <a:buSzTx/>
              <a:buFontTx/>
              <a:buNone/>
              <a:tabLst/>
            </a:pPr>
            <a:endParaRPr lang="de-DE" sz="2400" dirty="0"/>
          </a:p>
          <a:p>
            <a:pPr marL="0" marR="0" indent="0" algn="l" defTabSz="914400" rtl="0" fontAlgn="auto" latinLnBrk="0" hangingPunct="0">
              <a:lnSpc>
                <a:spcPct val="100000"/>
              </a:lnSpc>
              <a:spcBef>
                <a:spcPts val="0"/>
              </a:spcBef>
              <a:spcAft>
                <a:spcPts val="0"/>
              </a:spcAft>
              <a:buClrTx/>
              <a:buSzTx/>
              <a:buFontTx/>
              <a:buNone/>
              <a:tabLst/>
            </a:pPr>
            <a:r>
              <a:rPr kumimoji="0" lang="de-DE" sz="2400" b="0" i="0" u="sng" strike="noStrike" cap="none" spc="0" normalizeH="0" baseline="0" dirty="0">
                <a:ln>
                  <a:noFill/>
                </a:ln>
                <a:solidFill>
                  <a:srgbClr val="000000"/>
                </a:solidFill>
                <a:effectLst/>
                <a:uFillTx/>
                <a:sym typeface="Calibri"/>
              </a:rPr>
              <a:t>Every </a:t>
            </a:r>
            <a:r>
              <a:rPr kumimoji="0" lang="de-DE" sz="2400" b="0" i="0" u="sng" strike="noStrike" cap="none" spc="0" normalizeH="0" baseline="0" dirty="0" err="1">
                <a:ln>
                  <a:noFill/>
                </a:ln>
                <a:solidFill>
                  <a:srgbClr val="000000"/>
                </a:solidFill>
                <a:effectLst/>
                <a:uFillTx/>
                <a:sym typeface="Calibri"/>
              </a:rPr>
              <a:t>measure</a:t>
            </a:r>
            <a:r>
              <a:rPr kumimoji="0" lang="de-DE" sz="2400" b="0" i="0" u="sng" strike="noStrike" cap="none" spc="0" normalizeH="0" baseline="0" dirty="0">
                <a:ln>
                  <a:noFill/>
                </a:ln>
                <a:solidFill>
                  <a:srgbClr val="000000"/>
                </a:solidFill>
                <a:effectLst/>
                <a:uFillTx/>
                <a:sym typeface="Calibri"/>
              </a:rPr>
              <a:t> </a:t>
            </a:r>
            <a:r>
              <a:rPr kumimoji="0" lang="de-DE" sz="2400" b="0" i="0" u="sng" strike="noStrike" cap="none" spc="0" normalizeH="0" baseline="0" dirty="0" err="1">
                <a:ln>
                  <a:noFill/>
                </a:ln>
                <a:solidFill>
                  <a:srgbClr val="000000"/>
                </a:solidFill>
                <a:effectLst/>
                <a:uFillTx/>
                <a:sym typeface="Calibri"/>
              </a:rPr>
              <a:t>as</a:t>
            </a:r>
            <a:r>
              <a:rPr kumimoji="0" lang="de-DE" sz="2400" b="0" i="0" u="sng" strike="noStrike" cap="none" spc="0" normalizeH="0" baseline="0" dirty="0">
                <a:ln>
                  <a:noFill/>
                </a:ln>
                <a:solidFill>
                  <a:srgbClr val="000000"/>
                </a:solidFill>
                <a:effectLst/>
                <a:uFillTx/>
                <a:sym typeface="Calibri"/>
              </a:rPr>
              <a:t> a </a:t>
            </a:r>
            <a:r>
              <a:rPr kumimoji="0" lang="de-DE" sz="2400" b="0" i="0" u="sng" strike="noStrike" cap="none" spc="0" normalizeH="0" baseline="0" dirty="0" err="1">
                <a:ln>
                  <a:noFill/>
                </a:ln>
                <a:solidFill>
                  <a:srgbClr val="000000"/>
                </a:solidFill>
                <a:effectLst/>
                <a:uFillTx/>
                <a:sym typeface="Calibri"/>
              </a:rPr>
              <a:t>joint</a:t>
            </a:r>
            <a:r>
              <a:rPr kumimoji="0" lang="de-DE" sz="2400" b="0" i="0" u="sng" strike="noStrike" cap="none" spc="0" normalizeH="0" baseline="0" dirty="0">
                <a:ln>
                  <a:noFill/>
                </a:ln>
                <a:solidFill>
                  <a:srgbClr val="000000"/>
                </a:solidFill>
                <a:effectLst/>
                <a:uFillTx/>
                <a:sym typeface="Calibri"/>
              </a:rPr>
              <a:t> </a:t>
            </a:r>
            <a:r>
              <a:rPr lang="de-DE" sz="2400" u="sng" dirty="0" err="1"/>
              <a:t>effort</a:t>
            </a:r>
            <a:r>
              <a:rPr lang="de-DE" sz="2400" u="sng" dirty="0"/>
              <a:t> </a:t>
            </a:r>
            <a:r>
              <a:rPr lang="de-DE" sz="2400" u="sng" dirty="0" err="1"/>
              <a:t>by</a:t>
            </a:r>
            <a:r>
              <a:rPr lang="de-DE" sz="2400" u="sng" dirty="0"/>
              <a:t>:</a:t>
            </a:r>
          </a:p>
          <a:p>
            <a:pPr marL="0" marR="0" indent="0" algn="l" defTabSz="914400" rtl="0" fontAlgn="auto" latinLnBrk="0" hangingPunct="0">
              <a:lnSpc>
                <a:spcPct val="100000"/>
              </a:lnSpc>
              <a:spcBef>
                <a:spcPts val="0"/>
              </a:spcBef>
              <a:spcAft>
                <a:spcPts val="0"/>
              </a:spcAft>
              <a:buClrTx/>
              <a:buSzTx/>
              <a:buFontTx/>
              <a:buNone/>
              <a:tabLst/>
            </a:pPr>
            <a:r>
              <a:rPr lang="de-DE" sz="2400" dirty="0" err="1"/>
              <a:t>the</a:t>
            </a:r>
            <a:r>
              <a:rPr lang="de-DE" sz="2400" dirty="0"/>
              <a:t> </a:t>
            </a:r>
            <a:r>
              <a:rPr lang="de-DE" sz="2400" dirty="0" err="1"/>
              <a:t>state</a:t>
            </a:r>
            <a:r>
              <a:rPr lang="de-DE" sz="2400" dirty="0"/>
              <a:t>, </a:t>
            </a:r>
            <a:r>
              <a:rPr lang="de-DE" sz="2400" dirty="0" err="1"/>
              <a:t>the</a:t>
            </a:r>
            <a:r>
              <a:rPr lang="de-DE" sz="2400" dirty="0"/>
              <a:t> 16 </a:t>
            </a:r>
            <a:r>
              <a:rPr lang="de-DE" sz="2400" dirty="0" err="1"/>
              <a:t>federal</a:t>
            </a:r>
            <a:r>
              <a:rPr lang="de-DE" sz="2400" dirty="0"/>
              <a:t> </a:t>
            </a:r>
            <a:r>
              <a:rPr lang="de-DE" sz="2400" dirty="0" err="1"/>
              <a:t>states</a:t>
            </a:r>
            <a:r>
              <a:rPr lang="de-DE" sz="2400" dirty="0"/>
              <a:t> </a:t>
            </a:r>
            <a:r>
              <a:rPr lang="de-DE" sz="2400" dirty="0" err="1"/>
              <a:t>and</a:t>
            </a:r>
            <a:r>
              <a:rPr lang="de-DE" sz="2400" dirty="0"/>
              <a:t> </a:t>
            </a:r>
            <a:r>
              <a:rPr lang="de-DE" sz="2400" dirty="0" err="1"/>
              <a:t>the</a:t>
            </a:r>
            <a:r>
              <a:rPr lang="de-DE" sz="2400" dirty="0"/>
              <a:t> </a:t>
            </a:r>
            <a:r>
              <a:rPr lang="de-DE" sz="2400" dirty="0" err="1"/>
              <a:t>municipalities</a:t>
            </a:r>
            <a:r>
              <a:rPr lang="de-DE" sz="2400" dirty="0"/>
              <a:t> </a:t>
            </a:r>
            <a:r>
              <a:rPr lang="de-DE" sz="2400" dirty="0" err="1"/>
              <a:t>with</a:t>
            </a:r>
            <a:r>
              <a:rPr lang="de-DE" sz="2400" dirty="0"/>
              <a:t> </a:t>
            </a:r>
            <a:r>
              <a:rPr kumimoji="0" lang="de-DE" sz="2400" b="0" i="0" u="none" strike="noStrike" cap="none" spc="0" normalizeH="0" baseline="0" dirty="0" err="1">
                <a:ln>
                  <a:noFill/>
                </a:ln>
                <a:solidFill>
                  <a:srgbClr val="000000"/>
                </a:solidFill>
                <a:effectLst/>
                <a:uFillTx/>
                <a:sym typeface="Calibri"/>
              </a:rPr>
              <a:t>representatives</a:t>
            </a:r>
            <a:r>
              <a:rPr kumimoji="0" lang="de-DE" sz="2400" b="0" i="0" u="none" strike="noStrike" cap="none" spc="0" normalizeH="0" baseline="0" dirty="0">
                <a:ln>
                  <a:noFill/>
                </a:ln>
                <a:solidFill>
                  <a:srgbClr val="000000"/>
                </a:solidFill>
                <a:effectLst/>
                <a:uFillTx/>
                <a:sym typeface="Calibri"/>
              </a:rPr>
              <a:t> </a:t>
            </a:r>
            <a:r>
              <a:rPr kumimoji="0" lang="de-DE" sz="2400" b="0" i="0" u="none" strike="noStrike" cap="none" spc="0" normalizeH="0" baseline="0" dirty="0" err="1">
                <a:ln>
                  <a:noFill/>
                </a:ln>
                <a:solidFill>
                  <a:srgbClr val="000000"/>
                </a:solidFill>
                <a:effectLst/>
                <a:uFillTx/>
                <a:sym typeface="Calibri"/>
              </a:rPr>
              <a:t>from</a:t>
            </a:r>
            <a:r>
              <a:rPr kumimoji="0" lang="de-DE" sz="2400" b="0" i="0" u="none" strike="noStrike" cap="none" spc="0" normalizeH="0" baseline="0" dirty="0">
                <a:ln>
                  <a:noFill/>
                </a:ln>
                <a:solidFill>
                  <a:srgbClr val="000000"/>
                </a:solidFill>
                <a:effectLst/>
                <a:uFillTx/>
                <a:sym typeface="Calibri"/>
              </a:rPr>
              <a:t> all </a:t>
            </a:r>
            <a:r>
              <a:rPr kumimoji="0" lang="de-DE" sz="2400" b="0" i="0" u="none" strike="noStrike" cap="none" spc="0" normalizeH="0" baseline="0" dirty="0" err="1">
                <a:ln>
                  <a:noFill/>
                </a:ln>
                <a:solidFill>
                  <a:srgbClr val="000000"/>
                </a:solidFill>
                <a:effectLst/>
                <a:uFillTx/>
                <a:sym typeface="Calibri"/>
              </a:rPr>
              <a:t>parts</a:t>
            </a:r>
            <a:r>
              <a:rPr kumimoji="0" lang="de-DE" sz="2400" b="0" i="0" u="none" strike="noStrike" cap="none" spc="0" normalizeH="0" baseline="0" dirty="0">
                <a:ln>
                  <a:noFill/>
                </a:ln>
                <a:solidFill>
                  <a:srgbClr val="000000"/>
                </a:solidFill>
                <a:effectLst/>
                <a:uFillTx/>
                <a:sym typeface="Calibri"/>
              </a:rPr>
              <a:t> </a:t>
            </a:r>
            <a:r>
              <a:rPr kumimoji="0" lang="de-DE" sz="2400" b="0" i="0" u="none" strike="noStrike" cap="none" spc="0" normalizeH="0" baseline="0" dirty="0" err="1">
                <a:ln>
                  <a:noFill/>
                </a:ln>
                <a:solidFill>
                  <a:srgbClr val="000000"/>
                </a:solidFill>
                <a:effectLst/>
                <a:uFillTx/>
                <a:sym typeface="Calibri"/>
              </a:rPr>
              <a:t>of</a:t>
            </a:r>
            <a:r>
              <a:rPr kumimoji="0" lang="de-DE" sz="2400" b="0" i="0" u="none" strike="noStrike" cap="none" spc="0" normalizeH="0" baseline="0" dirty="0">
                <a:ln>
                  <a:noFill/>
                </a:ln>
                <a:solidFill>
                  <a:srgbClr val="000000"/>
                </a:solidFill>
                <a:effectLst/>
                <a:uFillTx/>
                <a:sym typeface="Calibri"/>
              </a:rPr>
              <a:t> </a:t>
            </a:r>
            <a:r>
              <a:rPr kumimoji="0" lang="de-DE" sz="2400" b="0" i="0" u="none" strike="noStrike" cap="none" spc="0" normalizeH="0" baseline="0" dirty="0" err="1">
                <a:ln>
                  <a:noFill/>
                </a:ln>
                <a:solidFill>
                  <a:srgbClr val="000000"/>
                </a:solidFill>
                <a:effectLst/>
                <a:uFillTx/>
                <a:sym typeface="Calibri"/>
              </a:rPr>
              <a:t>society</a:t>
            </a:r>
            <a:endParaRPr kumimoji="0" lang="de-DE" sz="2400" b="0" i="0" u="none" strike="noStrike" cap="none" spc="0" normalizeH="0" baseline="0" dirty="0">
              <a:ln>
                <a:noFill/>
              </a:ln>
              <a:solidFill>
                <a:srgbClr val="000000"/>
              </a:solidFill>
              <a:effectLst/>
              <a:uFillTx/>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de-DE" sz="2400" dirty="0"/>
          </a:p>
          <a:p>
            <a:pPr marL="0" marR="0" indent="0" algn="l" defTabSz="914400" rtl="0" fontAlgn="auto" latinLnBrk="0" hangingPunct="0">
              <a:lnSpc>
                <a:spcPct val="100000"/>
              </a:lnSpc>
              <a:spcBef>
                <a:spcPts val="0"/>
              </a:spcBef>
              <a:spcAft>
                <a:spcPts val="0"/>
              </a:spcAft>
              <a:buClrTx/>
              <a:buSzTx/>
              <a:buFontTx/>
              <a:buNone/>
              <a:tabLst/>
            </a:pPr>
            <a:endParaRPr kumimoji="0" lang="de-DE" sz="24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113007974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25759"/>
            <a:ext cx="8229600" cy="1143001"/>
          </a:xfrm>
        </p:spPr>
        <p:txBody>
          <a:bodyPr>
            <a:normAutofit fontScale="90000"/>
          </a:bodyPr>
          <a:lstStyle/>
          <a:p>
            <a:pPr algn="l"/>
            <a:r>
              <a:rPr lang="de-DE" dirty="0"/>
              <a:t/>
            </a:r>
            <a:br>
              <a:rPr lang="de-DE" dirty="0"/>
            </a:br>
            <a:r>
              <a:rPr lang="de-DE" dirty="0"/>
              <a:t>About </a:t>
            </a:r>
            <a:r>
              <a:rPr lang="de-DE" dirty="0" err="1"/>
              <a:t>the</a:t>
            </a:r>
            <a:r>
              <a:rPr lang="de-DE" dirty="0"/>
              <a:t> </a:t>
            </a:r>
            <a:r>
              <a:rPr lang="de-DE" dirty="0" err="1"/>
              <a:t>Protective</a:t>
            </a:r>
            <a:r>
              <a:rPr lang="de-DE" dirty="0"/>
              <a:t> Shield</a:t>
            </a:r>
            <a:br>
              <a:rPr lang="de-DE" dirty="0"/>
            </a:br>
            <a:endParaRPr lang="de-DE" dirty="0"/>
          </a:p>
        </p:txBody>
      </p:sp>
      <p:pic>
        <p:nvPicPr>
          <p:cNvPr id="3" name="Picture 2" descr="Picture 2"/>
          <p:cNvPicPr>
            <a:picLocks noChangeAspect="1"/>
          </p:cNvPicPr>
          <p:nvPr/>
        </p:nvPicPr>
        <p:blipFill>
          <a:blip r:embed="rId2"/>
          <a:stretch>
            <a:fillRect/>
          </a:stretch>
        </p:blipFill>
        <p:spPr>
          <a:xfrm>
            <a:off x="6993953" y="11857"/>
            <a:ext cx="2152651" cy="933451"/>
          </a:xfrm>
          <a:prstGeom prst="rect">
            <a:avLst/>
          </a:prstGeom>
          <a:ln w="12700">
            <a:miter lim="400000"/>
          </a:ln>
        </p:spPr>
      </p:pic>
      <p:sp>
        <p:nvSpPr>
          <p:cNvPr id="4" name="Textfeld 3"/>
          <p:cNvSpPr txBox="1"/>
          <p:nvPr/>
        </p:nvSpPr>
        <p:spPr>
          <a:xfrm>
            <a:off x="510233" y="1142158"/>
            <a:ext cx="7272808" cy="64633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800" b="0" i="0" u="sng" strike="noStrike" cap="none" spc="0" normalizeH="0" baseline="0" dirty="0">
                <a:ln>
                  <a:noFill/>
                </a:ln>
                <a:solidFill>
                  <a:srgbClr val="000000"/>
                </a:solidFill>
                <a:effectLst/>
                <a:uFillTx/>
                <a:latin typeface="+mn-lt"/>
                <a:ea typeface="+mn-ea"/>
                <a:cs typeface="+mn-cs"/>
                <a:sym typeface="Calibri"/>
              </a:rPr>
              <a:t>The </a:t>
            </a:r>
            <a:r>
              <a:rPr kumimoji="0" lang="de-DE" sz="1800" b="0" i="0" u="sng" strike="noStrike" cap="none" spc="0" normalizeH="0" baseline="0" dirty="0" err="1">
                <a:ln>
                  <a:noFill/>
                </a:ln>
                <a:solidFill>
                  <a:srgbClr val="000000"/>
                </a:solidFill>
                <a:effectLst/>
                <a:uFillTx/>
                <a:latin typeface="+mn-lt"/>
                <a:ea typeface="+mn-ea"/>
                <a:cs typeface="+mn-cs"/>
                <a:sym typeface="Calibri"/>
              </a:rPr>
              <a:t>biggest</a:t>
            </a:r>
            <a:r>
              <a:rPr kumimoji="0" lang="de-DE" sz="1800" b="0" i="0" u="sng" strike="noStrike" cap="none" spc="0" normalizeH="0" dirty="0">
                <a:ln>
                  <a:noFill/>
                </a:ln>
                <a:solidFill>
                  <a:srgbClr val="000000"/>
                </a:solidFill>
                <a:effectLst/>
                <a:uFillTx/>
                <a:latin typeface="+mn-lt"/>
                <a:ea typeface="+mn-ea"/>
                <a:cs typeface="+mn-cs"/>
                <a:sym typeface="Calibri"/>
              </a:rPr>
              <a:t> </a:t>
            </a:r>
            <a:r>
              <a:rPr kumimoji="0" lang="de-DE" sz="1800" b="0" i="0" u="sng" strike="noStrike" cap="none" spc="0" normalizeH="0" dirty="0" err="1">
                <a:ln>
                  <a:noFill/>
                </a:ln>
                <a:solidFill>
                  <a:srgbClr val="000000"/>
                </a:solidFill>
                <a:effectLst/>
                <a:uFillTx/>
                <a:latin typeface="+mn-lt"/>
                <a:ea typeface="+mn-ea"/>
                <a:cs typeface="+mn-cs"/>
                <a:sym typeface="Calibri"/>
              </a:rPr>
              <a:t>economically</a:t>
            </a:r>
            <a:r>
              <a:rPr kumimoji="0" lang="de-DE" sz="1800" b="0" i="0" u="sng" strike="noStrike" cap="none" spc="0" normalizeH="0" dirty="0">
                <a:ln>
                  <a:noFill/>
                </a:ln>
                <a:solidFill>
                  <a:srgbClr val="000000"/>
                </a:solidFill>
                <a:effectLst/>
                <a:uFillTx/>
                <a:latin typeface="+mn-lt"/>
                <a:ea typeface="+mn-ea"/>
                <a:cs typeface="+mn-cs"/>
                <a:sym typeface="Calibri"/>
              </a:rPr>
              <a:t> </a:t>
            </a:r>
            <a:r>
              <a:rPr kumimoji="0" lang="de-DE" sz="1800" b="0" i="0" u="sng" strike="noStrike" cap="none" spc="0" normalizeH="0" dirty="0" err="1">
                <a:ln>
                  <a:noFill/>
                </a:ln>
                <a:solidFill>
                  <a:srgbClr val="000000"/>
                </a:solidFill>
                <a:effectLst/>
                <a:uFillTx/>
                <a:latin typeface="+mn-lt"/>
                <a:ea typeface="+mn-ea"/>
                <a:cs typeface="+mn-cs"/>
                <a:sym typeface="Calibri"/>
              </a:rPr>
              <a:t>program</a:t>
            </a:r>
            <a:r>
              <a:rPr kumimoji="0" lang="de-DE" sz="1800" b="0" i="0" u="sng" strike="noStrike" cap="none" spc="0" normalizeH="0" dirty="0">
                <a:ln>
                  <a:noFill/>
                </a:ln>
                <a:solidFill>
                  <a:srgbClr val="000000"/>
                </a:solidFill>
                <a:effectLst/>
                <a:uFillTx/>
                <a:latin typeface="+mn-lt"/>
                <a:ea typeface="+mn-ea"/>
                <a:cs typeface="+mn-cs"/>
                <a:sym typeface="Calibri"/>
              </a:rPr>
              <a:t> after WW II</a:t>
            </a:r>
            <a:endParaRPr kumimoji="0" lang="de-DE" sz="1800" b="0" i="0" u="sng"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r>
              <a:rPr kumimoji="0" lang="de-DE" sz="1800" b="0" i="0" u="none" strike="noStrike" cap="none" spc="0" normalizeH="0" baseline="0" dirty="0">
                <a:ln>
                  <a:noFill/>
                </a:ln>
                <a:solidFill>
                  <a:srgbClr val="000000"/>
                </a:solidFill>
                <a:effectLst/>
                <a:uFillTx/>
                <a:latin typeface="+mn-lt"/>
                <a:ea typeface="+mn-ea"/>
                <a:cs typeface="+mn-cs"/>
                <a:sym typeface="Calibri"/>
              </a:rPr>
              <a:t>353 </a:t>
            </a:r>
            <a:r>
              <a:rPr kumimoji="0" lang="de-DE" sz="1800" b="0" i="0" u="none" strike="noStrike" cap="none" spc="0" normalizeH="0" baseline="0" dirty="0" err="1">
                <a:ln>
                  <a:noFill/>
                </a:ln>
                <a:solidFill>
                  <a:srgbClr val="000000"/>
                </a:solidFill>
                <a:effectLst/>
                <a:uFillTx/>
                <a:latin typeface="+mn-lt"/>
                <a:ea typeface="+mn-ea"/>
                <a:cs typeface="+mn-cs"/>
                <a:sym typeface="Calibri"/>
              </a:rPr>
              <a:t>bill</a:t>
            </a:r>
            <a:r>
              <a:rPr kumimoji="0" lang="de-DE" sz="1800" b="0" i="0" u="none" strike="noStrike" cap="none" spc="0" normalizeH="0" baseline="0" dirty="0">
                <a:ln>
                  <a:noFill/>
                </a:ln>
                <a:solidFill>
                  <a:srgbClr val="000000"/>
                </a:solidFill>
                <a:effectLst/>
                <a:uFillTx/>
                <a:latin typeface="+mn-lt"/>
                <a:ea typeface="+mn-ea"/>
                <a:cs typeface="+mn-cs"/>
                <a:sym typeface="Calibri"/>
              </a:rPr>
              <a:t> € </a:t>
            </a:r>
            <a:r>
              <a:rPr kumimoji="0" lang="de-DE" sz="1800" b="0" i="0" u="none" strike="noStrike" cap="none" spc="0" normalizeH="0" baseline="0" dirty="0" err="1">
                <a:ln>
                  <a:noFill/>
                </a:ln>
                <a:solidFill>
                  <a:srgbClr val="000000"/>
                </a:solidFill>
                <a:effectLst/>
                <a:uFillTx/>
                <a:latin typeface="+mn-lt"/>
                <a:ea typeface="+mn-ea"/>
                <a:cs typeface="+mn-cs"/>
                <a:sym typeface="Calibri"/>
              </a:rPr>
              <a:t>as</a:t>
            </a:r>
            <a:r>
              <a:rPr kumimoji="0" lang="de-DE" sz="1800" b="0" i="0" u="none" strike="noStrike" cap="none" spc="0" normalizeH="0" baseline="0" dirty="0">
                <a:ln>
                  <a:noFill/>
                </a:ln>
                <a:solidFill>
                  <a:srgbClr val="000000"/>
                </a:solidFill>
                <a:effectLst/>
                <a:uFillTx/>
                <a:latin typeface="+mn-lt"/>
                <a:ea typeface="+mn-ea"/>
                <a:cs typeface="+mn-cs"/>
                <a:sym typeface="Calibri"/>
              </a:rPr>
              <a:t> </a:t>
            </a:r>
            <a:r>
              <a:rPr kumimoji="0" lang="de-DE" sz="1800" b="0" i="0" u="none" strike="noStrike" cap="none" spc="0" normalizeH="0" baseline="0" dirty="0" err="1">
                <a:ln>
                  <a:noFill/>
                </a:ln>
                <a:solidFill>
                  <a:srgbClr val="000000"/>
                </a:solidFill>
                <a:effectLst/>
                <a:uFillTx/>
                <a:latin typeface="+mn-lt"/>
                <a:ea typeface="+mn-ea"/>
                <a:cs typeface="+mn-cs"/>
                <a:sym typeface="Calibri"/>
              </a:rPr>
              <a:t>budget</a:t>
            </a:r>
            <a:r>
              <a:rPr kumimoji="0" lang="de-DE" sz="1800" b="0" i="0" u="none" strike="noStrike" cap="none" spc="0" normalizeH="0" baseline="0" dirty="0">
                <a:ln>
                  <a:noFill/>
                </a:ln>
                <a:solidFill>
                  <a:srgbClr val="000000"/>
                </a:solidFill>
                <a:effectLst/>
                <a:uFillTx/>
                <a:latin typeface="+mn-lt"/>
                <a:ea typeface="+mn-ea"/>
                <a:cs typeface="+mn-cs"/>
                <a:sym typeface="Calibri"/>
              </a:rPr>
              <a:t> relevant </a:t>
            </a:r>
            <a:r>
              <a:rPr lang="de-DE" dirty="0" err="1"/>
              <a:t>spendings</a:t>
            </a:r>
            <a:r>
              <a:rPr lang="de-DE" dirty="0"/>
              <a:t> </a:t>
            </a:r>
            <a:r>
              <a:rPr kumimoji="0" lang="de-DE" sz="1800" b="0" i="0" u="none" strike="noStrike" cap="none" spc="0" normalizeH="0" baseline="0" dirty="0" err="1">
                <a:ln>
                  <a:noFill/>
                </a:ln>
                <a:solidFill>
                  <a:srgbClr val="000000"/>
                </a:solidFill>
                <a:effectLst/>
                <a:uFillTx/>
                <a:latin typeface="+mn-lt"/>
                <a:ea typeface="+mn-ea"/>
                <a:cs typeface="+mn-cs"/>
                <a:sym typeface="Calibri"/>
              </a:rPr>
              <a:t>and</a:t>
            </a:r>
            <a:r>
              <a:rPr kumimoji="0" lang="de-DE" sz="1800" b="0" i="0" u="none" strike="noStrike" cap="none" spc="0" normalizeH="0" baseline="0" dirty="0">
                <a:ln>
                  <a:noFill/>
                </a:ln>
                <a:solidFill>
                  <a:srgbClr val="000000"/>
                </a:solidFill>
                <a:effectLst/>
                <a:uFillTx/>
                <a:latin typeface="+mn-lt"/>
                <a:ea typeface="+mn-ea"/>
                <a:cs typeface="+mn-cs"/>
                <a:sym typeface="Calibri"/>
              </a:rPr>
              <a:t> </a:t>
            </a:r>
          </a:p>
          <a:p>
            <a:pPr marL="0" marR="0" indent="0" algn="l" defTabSz="914400" rtl="0" fontAlgn="auto" latinLnBrk="0" hangingPunct="0">
              <a:lnSpc>
                <a:spcPct val="100000"/>
              </a:lnSpc>
              <a:spcBef>
                <a:spcPts val="0"/>
              </a:spcBef>
              <a:spcAft>
                <a:spcPts val="0"/>
              </a:spcAft>
              <a:buClrTx/>
              <a:buSzTx/>
              <a:buFontTx/>
              <a:buNone/>
              <a:tabLst/>
            </a:pPr>
            <a:r>
              <a:rPr lang="de-DE" dirty="0"/>
              <a:t>820 </a:t>
            </a:r>
            <a:r>
              <a:rPr lang="de-DE" dirty="0" err="1"/>
              <a:t>bill</a:t>
            </a:r>
            <a:r>
              <a:rPr lang="de-DE" dirty="0"/>
              <a:t> € </a:t>
            </a:r>
            <a:r>
              <a:rPr lang="de-DE" dirty="0" err="1"/>
              <a:t>as</a:t>
            </a:r>
            <a:r>
              <a:rPr lang="de-DE" dirty="0"/>
              <a:t> </a:t>
            </a:r>
            <a:r>
              <a:rPr lang="de-DE" dirty="0" err="1"/>
              <a:t>garantees</a:t>
            </a:r>
            <a:endParaRPr lang="de-DE" dirty="0"/>
          </a:p>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de-DE" b="1" u="sng" dirty="0" err="1"/>
              <a:t>How</a:t>
            </a:r>
            <a:r>
              <a:rPr lang="de-DE" b="1" u="sng" dirty="0"/>
              <a:t> </a:t>
            </a:r>
            <a:r>
              <a:rPr lang="de-DE" b="1" u="sng" dirty="0" err="1"/>
              <a:t>is</a:t>
            </a:r>
            <a:r>
              <a:rPr lang="de-DE" b="1" u="sng" dirty="0"/>
              <a:t> </a:t>
            </a:r>
            <a:r>
              <a:rPr lang="de-DE" b="1" u="sng" dirty="0" err="1"/>
              <a:t>it</a:t>
            </a:r>
            <a:r>
              <a:rPr lang="de-DE" b="1" u="sng" dirty="0"/>
              <a:t> </a:t>
            </a:r>
            <a:r>
              <a:rPr lang="de-DE" b="1" u="sng" dirty="0" err="1"/>
              <a:t>spent</a:t>
            </a:r>
            <a:r>
              <a:rPr lang="de-DE" b="1" u="sng" dirty="0"/>
              <a:t> (</a:t>
            </a:r>
            <a:r>
              <a:rPr lang="de-DE" b="1" u="sng" dirty="0" err="1"/>
              <a:t>examples</a:t>
            </a:r>
            <a:r>
              <a:rPr lang="de-DE" b="1" u="sng" dirty="0"/>
              <a:t>)?</a:t>
            </a:r>
          </a:p>
          <a:p>
            <a:pPr marL="285750" marR="0" indent="-285750" algn="l" defTabSz="914400" rtl="0" fontAlgn="auto" latinLnBrk="0" hangingPunct="0">
              <a:lnSpc>
                <a:spcPct val="100000"/>
              </a:lnSpc>
              <a:spcBef>
                <a:spcPts val="0"/>
              </a:spcBef>
              <a:spcAft>
                <a:spcPts val="0"/>
              </a:spcAft>
              <a:buClrTx/>
              <a:buSzTx/>
              <a:buFont typeface="Wingdings" panose="05000000000000000000" pitchFamily="2" charset="2"/>
              <a:buChar char="§"/>
              <a:tabLst/>
            </a:pPr>
            <a:r>
              <a:rPr lang="de-DE" dirty="0" err="1"/>
              <a:t>Vaccine</a:t>
            </a:r>
            <a:r>
              <a:rPr lang="de-DE" dirty="0"/>
              <a:t> </a:t>
            </a:r>
            <a:r>
              <a:rPr lang="de-DE" dirty="0" err="1"/>
              <a:t>and</a:t>
            </a:r>
            <a:r>
              <a:rPr lang="de-DE" dirty="0"/>
              <a:t> </a:t>
            </a:r>
            <a:r>
              <a:rPr lang="de-DE" dirty="0" err="1"/>
              <a:t>protective</a:t>
            </a:r>
            <a:r>
              <a:rPr lang="de-DE" dirty="0"/>
              <a:t> material</a:t>
            </a:r>
          </a:p>
          <a:p>
            <a:pPr marL="285750" indent="-285750">
              <a:buFont typeface="Wingdings" panose="05000000000000000000" pitchFamily="2" charset="2"/>
              <a:buChar char="§"/>
            </a:pPr>
            <a:r>
              <a:rPr lang="de-DE" dirty="0" err="1"/>
              <a:t>loss</a:t>
            </a:r>
            <a:r>
              <a:rPr lang="de-DE" dirty="0"/>
              <a:t> </a:t>
            </a:r>
            <a:r>
              <a:rPr lang="de-DE" dirty="0" err="1"/>
              <a:t>of</a:t>
            </a:r>
            <a:r>
              <a:rPr lang="de-DE" dirty="0"/>
              <a:t> </a:t>
            </a:r>
            <a:r>
              <a:rPr lang="de-DE" dirty="0" err="1"/>
              <a:t>earnings</a:t>
            </a:r>
            <a:r>
              <a:rPr lang="de-DE" dirty="0"/>
              <a:t> </a:t>
            </a:r>
            <a:r>
              <a:rPr lang="de-DE" dirty="0" err="1"/>
              <a:t>for</a:t>
            </a:r>
            <a:r>
              <a:rPr lang="de-DE" dirty="0"/>
              <a:t> </a:t>
            </a:r>
            <a:r>
              <a:rPr lang="de-DE" dirty="0" err="1"/>
              <a:t>families</a:t>
            </a:r>
            <a:r>
              <a:rPr lang="de-DE" dirty="0"/>
              <a:t> </a:t>
            </a:r>
            <a:r>
              <a:rPr lang="de-DE" dirty="0" err="1"/>
              <a:t>during</a:t>
            </a:r>
            <a:r>
              <a:rPr lang="de-DE" dirty="0"/>
              <a:t> </a:t>
            </a:r>
            <a:r>
              <a:rPr lang="de-DE" dirty="0" err="1"/>
              <a:t>school</a:t>
            </a:r>
            <a:r>
              <a:rPr lang="de-DE" dirty="0"/>
              <a:t> </a:t>
            </a:r>
            <a:r>
              <a:rPr lang="de-DE" dirty="0" err="1"/>
              <a:t>closing</a:t>
            </a:r>
            <a:endParaRPr lang="de-DE" dirty="0"/>
          </a:p>
          <a:p>
            <a:pPr marL="285750" indent="-285750">
              <a:buFont typeface="Wingdings" panose="05000000000000000000" pitchFamily="2" charset="2"/>
              <a:buChar char="§"/>
            </a:pPr>
            <a:r>
              <a:rPr lang="de-DE" dirty="0"/>
              <a:t>50 </a:t>
            </a:r>
            <a:r>
              <a:rPr lang="de-DE" dirty="0" err="1"/>
              <a:t>bill</a:t>
            </a:r>
            <a:r>
              <a:rPr lang="de-DE" dirty="0"/>
              <a:t> € </a:t>
            </a:r>
            <a:r>
              <a:rPr lang="de-DE" dirty="0" err="1"/>
              <a:t>for</a:t>
            </a:r>
            <a:r>
              <a:rPr lang="de-DE" dirty="0"/>
              <a:t> </a:t>
            </a:r>
            <a:r>
              <a:rPr lang="de-DE" dirty="0" err="1"/>
              <a:t>small</a:t>
            </a:r>
            <a:r>
              <a:rPr lang="de-DE" dirty="0"/>
              <a:t> </a:t>
            </a:r>
            <a:r>
              <a:rPr lang="de-DE" dirty="0" err="1"/>
              <a:t>enterprises</a:t>
            </a:r>
            <a:r>
              <a:rPr lang="de-DE" dirty="0"/>
              <a:t>, </a:t>
            </a:r>
            <a:r>
              <a:rPr lang="de-DE" dirty="0" err="1"/>
              <a:t>self-employed-entrepeneurs</a:t>
            </a:r>
            <a:endParaRPr lang="de-DE" dirty="0"/>
          </a:p>
          <a:p>
            <a:pPr marL="285750" indent="-285750">
              <a:buFont typeface="Wingdings" panose="05000000000000000000" pitchFamily="2" charset="2"/>
              <a:buChar char="§"/>
            </a:pPr>
            <a:r>
              <a:rPr lang="de-DE" dirty="0" err="1"/>
              <a:t>no</a:t>
            </a:r>
            <a:r>
              <a:rPr lang="de-DE" dirty="0"/>
              <a:t> </a:t>
            </a:r>
            <a:r>
              <a:rPr lang="de-DE" dirty="0" err="1"/>
              <a:t>insolvencies</a:t>
            </a:r>
            <a:r>
              <a:rPr lang="de-DE" dirty="0"/>
              <a:t> </a:t>
            </a:r>
            <a:r>
              <a:rPr lang="de-DE" dirty="0" err="1"/>
              <a:t>till</a:t>
            </a:r>
            <a:r>
              <a:rPr lang="de-DE" dirty="0"/>
              <a:t> </a:t>
            </a:r>
            <a:r>
              <a:rPr lang="de-DE" dirty="0" err="1"/>
              <a:t>the</a:t>
            </a:r>
            <a:r>
              <a:rPr lang="de-DE" dirty="0"/>
              <a:t> end </a:t>
            </a:r>
            <a:r>
              <a:rPr lang="de-DE" dirty="0" err="1"/>
              <a:t>of</a:t>
            </a:r>
            <a:r>
              <a:rPr lang="de-DE" dirty="0"/>
              <a:t> 2020</a:t>
            </a:r>
          </a:p>
          <a:p>
            <a:pPr marL="285750" indent="-285750">
              <a:buFont typeface="Wingdings" panose="05000000000000000000" pitchFamily="2" charset="2"/>
              <a:buChar char="§"/>
            </a:pPr>
            <a:r>
              <a:rPr lang="de-DE" dirty="0"/>
              <a:t>600 </a:t>
            </a:r>
            <a:r>
              <a:rPr lang="de-DE" dirty="0" err="1"/>
              <a:t>bill</a:t>
            </a:r>
            <a:r>
              <a:rPr lang="de-DE" dirty="0"/>
              <a:t>. € </a:t>
            </a:r>
            <a:r>
              <a:rPr lang="de-DE" dirty="0" err="1"/>
              <a:t>for</a:t>
            </a:r>
            <a:r>
              <a:rPr lang="de-DE" dirty="0"/>
              <a:t> </a:t>
            </a:r>
            <a:r>
              <a:rPr lang="de-DE" dirty="0" err="1"/>
              <a:t>big</a:t>
            </a:r>
            <a:r>
              <a:rPr lang="de-DE" dirty="0"/>
              <a:t> </a:t>
            </a:r>
            <a:r>
              <a:rPr lang="de-DE" dirty="0" err="1"/>
              <a:t>player</a:t>
            </a:r>
            <a:endParaRPr lang="de-DE" dirty="0"/>
          </a:p>
          <a:p>
            <a:pPr marL="285750" indent="-285750">
              <a:buFont typeface="Wingdings" panose="05000000000000000000" pitchFamily="2" charset="2"/>
              <a:buChar char="§"/>
            </a:pPr>
            <a:r>
              <a:rPr lang="de-DE" dirty="0"/>
              <a:t>Freelancer </a:t>
            </a:r>
            <a:r>
              <a:rPr lang="de-DE" dirty="0" err="1"/>
              <a:t>to</a:t>
            </a:r>
            <a:r>
              <a:rPr lang="de-DE" dirty="0"/>
              <a:t> </a:t>
            </a:r>
            <a:r>
              <a:rPr lang="de-DE" dirty="0" err="1"/>
              <a:t>postpone</a:t>
            </a:r>
            <a:r>
              <a:rPr lang="de-DE" dirty="0"/>
              <a:t> </a:t>
            </a:r>
            <a:r>
              <a:rPr lang="de-DE" dirty="0" err="1"/>
              <a:t>tax</a:t>
            </a:r>
            <a:r>
              <a:rPr lang="de-DE" dirty="0"/>
              <a:t> </a:t>
            </a:r>
            <a:r>
              <a:rPr lang="de-DE" dirty="0" err="1"/>
              <a:t>duties</a:t>
            </a:r>
            <a:endParaRPr lang="de-DE" dirty="0"/>
          </a:p>
          <a:p>
            <a:pPr marL="285750" indent="-285750">
              <a:buFont typeface="Wingdings" panose="05000000000000000000" pitchFamily="2" charset="2"/>
              <a:buChar char="§"/>
            </a:pPr>
            <a:r>
              <a:rPr lang="de-DE" dirty="0" err="1"/>
              <a:t>Lowering</a:t>
            </a:r>
            <a:r>
              <a:rPr lang="de-DE" dirty="0"/>
              <a:t> VAT</a:t>
            </a:r>
          </a:p>
          <a:p>
            <a:pPr marL="285750" indent="-285750">
              <a:buFont typeface="Wingdings" panose="05000000000000000000" pitchFamily="2" charset="2"/>
              <a:buChar char="§"/>
            </a:pPr>
            <a:r>
              <a:rPr lang="de-DE" dirty="0"/>
              <a:t>Short-time </a:t>
            </a:r>
            <a:r>
              <a:rPr lang="de-DE" dirty="0" err="1"/>
              <a:t>allowance</a:t>
            </a:r>
            <a:endParaRPr lang="de-DE" dirty="0"/>
          </a:p>
          <a:p>
            <a:endParaRPr lang="de-DE" dirty="0"/>
          </a:p>
          <a:p>
            <a:pPr marL="285750" indent="-285750">
              <a:buFont typeface="Wingdings" panose="05000000000000000000" pitchFamily="2" charset="2"/>
              <a:buChar char="§"/>
            </a:pPr>
            <a:r>
              <a:rPr lang="de-DE" dirty="0"/>
              <a:t>240 </a:t>
            </a:r>
            <a:r>
              <a:rPr lang="de-DE" dirty="0" err="1"/>
              <a:t>bill</a:t>
            </a:r>
            <a:r>
              <a:rPr lang="de-DE" dirty="0"/>
              <a:t>. € </a:t>
            </a:r>
            <a:r>
              <a:rPr lang="de-DE" dirty="0" err="1"/>
              <a:t>credits</a:t>
            </a:r>
            <a:r>
              <a:rPr lang="de-DE" dirty="0"/>
              <a:t> </a:t>
            </a:r>
            <a:r>
              <a:rPr lang="de-DE" dirty="0" err="1"/>
              <a:t>for</a:t>
            </a:r>
            <a:r>
              <a:rPr lang="de-DE" dirty="0"/>
              <a:t> </a:t>
            </a:r>
            <a:r>
              <a:rPr lang="de-DE" dirty="0" err="1"/>
              <a:t>memberstates</a:t>
            </a:r>
            <a:endParaRPr lang="de-DE" dirty="0"/>
          </a:p>
          <a:p>
            <a:pPr marL="285750" indent="-285750">
              <a:buFont typeface="Wingdings" panose="05000000000000000000" pitchFamily="2" charset="2"/>
              <a:buChar char="§"/>
            </a:pPr>
            <a:r>
              <a:rPr lang="de-DE" dirty="0"/>
              <a:t>200 </a:t>
            </a:r>
            <a:r>
              <a:rPr lang="de-DE" dirty="0" err="1"/>
              <a:t>bill</a:t>
            </a:r>
            <a:r>
              <a:rPr lang="de-DE" dirty="0"/>
              <a:t>. € </a:t>
            </a:r>
            <a:r>
              <a:rPr lang="de-DE" dirty="0" err="1"/>
              <a:t>liquidity</a:t>
            </a:r>
            <a:r>
              <a:rPr lang="de-DE" dirty="0"/>
              <a:t> </a:t>
            </a:r>
            <a:r>
              <a:rPr lang="de-DE" dirty="0" err="1"/>
              <a:t>for</a:t>
            </a:r>
            <a:r>
              <a:rPr lang="de-DE" dirty="0"/>
              <a:t> s &amp; m </a:t>
            </a:r>
            <a:r>
              <a:rPr lang="de-DE" dirty="0" err="1"/>
              <a:t>enterprises</a:t>
            </a:r>
            <a:endParaRPr lang="de-DE" dirty="0"/>
          </a:p>
          <a:p>
            <a:pPr marL="285750" indent="-285750">
              <a:buFont typeface="Wingdings" panose="05000000000000000000" pitchFamily="2" charset="2"/>
              <a:buChar char="§"/>
            </a:pPr>
            <a:r>
              <a:rPr lang="de-DE" dirty="0"/>
              <a:t>100 </a:t>
            </a:r>
            <a:r>
              <a:rPr lang="de-DE" dirty="0" err="1"/>
              <a:t>bill</a:t>
            </a:r>
            <a:r>
              <a:rPr lang="de-DE" dirty="0"/>
              <a:t>. € </a:t>
            </a:r>
            <a:r>
              <a:rPr lang="de-DE" dirty="0" err="1"/>
              <a:t>short</a:t>
            </a:r>
            <a:r>
              <a:rPr lang="de-DE" dirty="0"/>
              <a:t> time </a:t>
            </a:r>
            <a:r>
              <a:rPr lang="de-DE" dirty="0" err="1"/>
              <a:t>allowance</a:t>
            </a:r>
            <a:endParaRPr lang="de-DE" dirty="0"/>
          </a:p>
          <a:p>
            <a:endParaRPr lang="de-DE" dirty="0"/>
          </a:p>
          <a:p>
            <a:r>
              <a:rPr lang="de-DE" dirty="0" err="1"/>
              <a:t>to</a:t>
            </a:r>
            <a:r>
              <a:rPr lang="de-DE" dirty="0"/>
              <a:t> </a:t>
            </a:r>
            <a:r>
              <a:rPr lang="de-DE" dirty="0" err="1"/>
              <a:t>developing</a:t>
            </a:r>
            <a:r>
              <a:rPr lang="de-DE" dirty="0"/>
              <a:t> countries</a:t>
            </a:r>
          </a:p>
          <a:p>
            <a:endParaRPr lang="de-DE" dirty="0"/>
          </a:p>
          <a:p>
            <a:pPr marL="0" marR="0" indent="0" algn="l" defTabSz="914400" rtl="0" fontAlgn="auto" latinLnBrk="0" hangingPunct="0">
              <a:lnSpc>
                <a:spcPct val="100000"/>
              </a:lnSpc>
              <a:spcBef>
                <a:spcPts val="0"/>
              </a:spcBef>
              <a:spcAft>
                <a:spcPts val="0"/>
              </a:spcAft>
              <a:buClrTx/>
              <a:buSzTx/>
              <a:buFontTx/>
              <a:buNone/>
              <a:tabLst/>
            </a:pPr>
            <a:endParaRPr lang="de-DE" dirty="0"/>
          </a:p>
          <a:p>
            <a:pPr marL="0" marR="0" indent="0" algn="l" defTabSz="914400" rtl="0" fontAlgn="auto" latinLnBrk="0" hangingPunct="0">
              <a:lnSpc>
                <a:spcPct val="100000"/>
              </a:lnSpc>
              <a:spcBef>
                <a:spcPts val="0"/>
              </a:spcBef>
              <a:spcAft>
                <a:spcPts val="0"/>
              </a:spcAft>
              <a:buClrTx/>
              <a:buSzTx/>
              <a:buFontTx/>
              <a:buNone/>
              <a:tabLst/>
            </a:pPr>
            <a:endParaRPr lang="de-DE" dirty="0"/>
          </a:p>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dirty="0">
              <a:ln>
                <a:noFill/>
              </a:ln>
              <a:solidFill>
                <a:srgbClr val="000000"/>
              </a:solidFill>
              <a:effectLst/>
              <a:uFillTx/>
              <a:latin typeface="+mn-lt"/>
              <a:ea typeface="+mn-ea"/>
              <a:cs typeface="+mn-cs"/>
              <a:sym typeface="Calibri"/>
            </a:endParaRPr>
          </a:p>
        </p:txBody>
      </p:sp>
      <p:sp>
        <p:nvSpPr>
          <p:cNvPr id="7" name="Textfeld 6"/>
          <p:cNvSpPr txBox="1"/>
          <p:nvPr/>
        </p:nvSpPr>
        <p:spPr>
          <a:xfrm>
            <a:off x="6516216" y="2667102"/>
            <a:ext cx="2016224" cy="923328"/>
          </a:xfrm>
          <a:prstGeom prst="rect">
            <a:avLst/>
          </a:prstGeom>
          <a:solidFill>
            <a:schemeClr val="accent5">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de-DE" dirty="0" err="1"/>
              <a:t>central</a:t>
            </a:r>
            <a:r>
              <a:rPr lang="de-DE" dirty="0"/>
              <a:t> </a:t>
            </a:r>
            <a:r>
              <a:rPr lang="de-DE" dirty="0" err="1"/>
              <a:t>state</a:t>
            </a:r>
            <a:r>
              <a:rPr lang="de-DE" dirty="0"/>
              <a:t> </a:t>
            </a:r>
            <a:r>
              <a:rPr lang="de-DE" dirty="0" err="1"/>
              <a:t>of</a:t>
            </a:r>
            <a:r>
              <a:rPr lang="de-DE" dirty="0"/>
              <a:t> Germany </a:t>
            </a:r>
            <a:r>
              <a:rPr lang="de-DE" dirty="0" err="1"/>
              <a:t>and</a:t>
            </a:r>
            <a:r>
              <a:rPr lang="de-DE" dirty="0"/>
              <a:t> </a:t>
            </a:r>
            <a:r>
              <a:rPr lang="de-DE" dirty="0" err="1"/>
              <a:t>the</a:t>
            </a:r>
            <a:r>
              <a:rPr lang="de-DE" dirty="0"/>
              <a:t> </a:t>
            </a:r>
            <a:r>
              <a:rPr lang="de-DE" dirty="0" err="1"/>
              <a:t>federal</a:t>
            </a:r>
            <a:r>
              <a:rPr lang="de-DE" dirty="0"/>
              <a:t> </a:t>
            </a:r>
            <a:r>
              <a:rPr lang="de-DE" dirty="0" err="1"/>
              <a:t>states</a:t>
            </a:r>
            <a:endParaRPr kumimoji="0" lang="de-DE" sz="1800" b="0" i="0" u="none" strike="noStrike" cap="none" spc="0" normalizeH="0" baseline="0" dirty="0">
              <a:ln>
                <a:noFill/>
              </a:ln>
              <a:solidFill>
                <a:srgbClr val="000000"/>
              </a:solidFill>
              <a:effectLst/>
              <a:uFillTx/>
              <a:latin typeface="+mn-lt"/>
              <a:ea typeface="+mn-ea"/>
              <a:cs typeface="+mn-cs"/>
              <a:sym typeface="Calibri"/>
            </a:endParaRPr>
          </a:p>
        </p:txBody>
      </p:sp>
      <p:sp>
        <p:nvSpPr>
          <p:cNvPr id="8" name="Textfeld 7"/>
          <p:cNvSpPr txBox="1"/>
          <p:nvPr/>
        </p:nvSpPr>
        <p:spPr>
          <a:xfrm>
            <a:off x="6516216" y="4960325"/>
            <a:ext cx="2016224" cy="646329"/>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de-DE" dirty="0"/>
              <a:t>EU </a:t>
            </a:r>
            <a:r>
              <a:rPr lang="de-DE" dirty="0" err="1"/>
              <a:t>answer</a:t>
            </a:r>
            <a:r>
              <a:rPr lang="de-DE" dirty="0"/>
              <a:t> </a:t>
            </a:r>
            <a:r>
              <a:rPr lang="de-DE" dirty="0" err="1"/>
              <a:t>to</a:t>
            </a:r>
            <a:r>
              <a:rPr lang="de-DE" dirty="0"/>
              <a:t> </a:t>
            </a:r>
            <a:r>
              <a:rPr lang="de-DE" dirty="0" err="1"/>
              <a:t>the</a:t>
            </a:r>
            <a:r>
              <a:rPr lang="de-DE" dirty="0"/>
              <a:t> </a:t>
            </a:r>
            <a:r>
              <a:rPr lang="de-DE" dirty="0" err="1"/>
              <a:t>pandemic</a:t>
            </a:r>
            <a:endParaRPr kumimoji="0" lang="de-DE" sz="1800" b="0" i="0" u="none" strike="noStrike" cap="none" spc="0" normalizeH="0" baseline="0" dirty="0">
              <a:ln>
                <a:noFill/>
              </a:ln>
              <a:solidFill>
                <a:srgbClr val="000000"/>
              </a:solidFill>
              <a:effectLst/>
              <a:uFillTx/>
              <a:latin typeface="+mn-lt"/>
              <a:ea typeface="+mn-ea"/>
              <a:cs typeface="+mn-cs"/>
              <a:sym typeface="Calibri"/>
            </a:endParaRPr>
          </a:p>
        </p:txBody>
      </p:sp>
      <p:sp>
        <p:nvSpPr>
          <p:cNvPr id="9" name="Textfeld 8"/>
          <p:cNvSpPr txBox="1"/>
          <p:nvPr/>
        </p:nvSpPr>
        <p:spPr>
          <a:xfrm>
            <a:off x="6516216" y="6239055"/>
            <a:ext cx="2016224" cy="646329"/>
          </a:xfrm>
          <a:prstGeom prst="rect">
            <a:avLst/>
          </a:prstGeom>
          <a:solidFill>
            <a:schemeClr val="accent3">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de-DE" dirty="0" err="1"/>
              <a:t>part</a:t>
            </a:r>
            <a:r>
              <a:rPr lang="de-DE" dirty="0"/>
              <a:t> </a:t>
            </a:r>
            <a:r>
              <a:rPr lang="de-DE" dirty="0" err="1"/>
              <a:t>of</a:t>
            </a:r>
            <a:r>
              <a:rPr lang="de-DE" dirty="0"/>
              <a:t> international</a:t>
            </a:r>
          </a:p>
          <a:p>
            <a:pPr marL="0" marR="0" indent="0" algn="l" defTabSz="914400" rtl="0" fontAlgn="auto" latinLnBrk="0" hangingPunct="0">
              <a:lnSpc>
                <a:spcPct val="100000"/>
              </a:lnSpc>
              <a:spcBef>
                <a:spcPts val="0"/>
              </a:spcBef>
              <a:spcAft>
                <a:spcPts val="0"/>
              </a:spcAft>
              <a:buClrTx/>
              <a:buSzTx/>
              <a:buFontTx/>
              <a:buNone/>
              <a:tabLst/>
            </a:pPr>
            <a:r>
              <a:rPr lang="de-DE" dirty="0" err="1"/>
              <a:t>cooperation</a:t>
            </a:r>
            <a:r>
              <a:rPr lang="de-DE" dirty="0"/>
              <a:t> (G 20) </a:t>
            </a:r>
            <a:endParaRPr kumimoji="0" lang="de-DE" sz="1800" b="0" i="0" u="none" strike="noStrike" cap="none" spc="0" normalizeH="0" baseline="0" dirty="0">
              <a:ln>
                <a:noFill/>
              </a:ln>
              <a:solidFill>
                <a:srgbClr val="000000"/>
              </a:solidFill>
              <a:effectLst/>
              <a:uFillTx/>
              <a:latin typeface="+mn-lt"/>
              <a:ea typeface="+mn-ea"/>
              <a:cs typeface="+mn-cs"/>
              <a:sym typeface="Calibri"/>
            </a:endParaRPr>
          </a:p>
        </p:txBody>
      </p:sp>
      <p:cxnSp>
        <p:nvCxnSpPr>
          <p:cNvPr id="11" name="Gerade Verbindung 10"/>
          <p:cNvCxnSpPr/>
          <p:nvPr/>
        </p:nvCxnSpPr>
        <p:spPr>
          <a:xfrm>
            <a:off x="251520" y="6038702"/>
            <a:ext cx="8496944" cy="0"/>
          </a:xfrm>
          <a:prstGeom prst="lin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4195453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Untertitel 2"/>
          <p:cNvSpPr txBox="1">
            <a:spLocks noGrp="1"/>
          </p:cNvSpPr>
          <p:nvPr>
            <p:ph type="subTitle" sz="quarter" idx="1"/>
          </p:nvPr>
        </p:nvSpPr>
        <p:spPr>
          <a:prstGeom prst="rect">
            <a:avLst/>
          </a:prstGeom>
        </p:spPr>
        <p:txBody>
          <a:bodyPr/>
          <a:lstStyle/>
          <a:p>
            <a:endParaRPr/>
          </a:p>
        </p:txBody>
      </p:sp>
      <p:pic>
        <p:nvPicPr>
          <p:cNvPr id="96" name="Picture 2" descr="Picture 2"/>
          <p:cNvPicPr>
            <a:picLocks noChangeAspect="1"/>
          </p:cNvPicPr>
          <p:nvPr/>
        </p:nvPicPr>
        <p:blipFill>
          <a:blip r:embed="rId2"/>
          <a:stretch>
            <a:fillRect/>
          </a:stretch>
        </p:blipFill>
        <p:spPr>
          <a:xfrm>
            <a:off x="-54548" y="-30535"/>
            <a:ext cx="9198548" cy="6442517"/>
          </a:xfrm>
          <a:prstGeom prst="rect">
            <a:avLst/>
          </a:prstGeom>
          <a:ln w="12700">
            <a:miter lim="400000"/>
          </a:ln>
        </p:spPr>
      </p:pic>
      <p:sp>
        <p:nvSpPr>
          <p:cNvPr id="97" name="Textfeld 4"/>
          <p:cNvSpPr txBox="1"/>
          <p:nvPr/>
        </p:nvSpPr>
        <p:spPr>
          <a:xfrm>
            <a:off x="297239" y="6381328"/>
            <a:ext cx="8549522" cy="390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dirty="0"/>
              <a:t>https://www.bundesfinanzministerium.de/Content/EN/Bilderstrecken/Media_Centre/Graphics/2020-04-14-corona/infographics-protective-shield.jpg?__blob=poster&amp;v=4</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Picture 2" descr="Picture 2"/>
          <p:cNvPicPr>
            <a:picLocks noChangeAspect="1"/>
          </p:cNvPicPr>
          <p:nvPr/>
        </p:nvPicPr>
        <p:blipFill>
          <a:blip r:embed="rId2"/>
          <a:stretch>
            <a:fillRect/>
          </a:stretch>
        </p:blipFill>
        <p:spPr>
          <a:xfrm>
            <a:off x="6991350" y="0"/>
            <a:ext cx="2152650" cy="933450"/>
          </a:xfrm>
          <a:prstGeom prst="rect">
            <a:avLst/>
          </a:prstGeom>
          <a:ln w="12700">
            <a:miter lim="400000"/>
          </a:ln>
        </p:spPr>
      </p:pic>
      <p:pic>
        <p:nvPicPr>
          <p:cNvPr id="112" name="Bild" descr="Bild"/>
          <p:cNvPicPr>
            <a:picLocks noChangeAspect="1"/>
          </p:cNvPicPr>
          <p:nvPr/>
        </p:nvPicPr>
        <p:blipFill>
          <a:blip r:embed="rId3"/>
          <a:stretch>
            <a:fillRect/>
          </a:stretch>
        </p:blipFill>
        <p:spPr>
          <a:xfrm>
            <a:off x="0" y="1356064"/>
            <a:ext cx="9144000" cy="4145872"/>
          </a:xfrm>
          <a:prstGeom prst="rect">
            <a:avLst/>
          </a:prstGeom>
          <a:ln w="12700">
            <a:miter lim="400000"/>
          </a:ln>
        </p:spPr>
      </p:pic>
      <p:sp>
        <p:nvSpPr>
          <p:cNvPr id="2" name="Ellipse 1"/>
          <p:cNvSpPr/>
          <p:nvPr/>
        </p:nvSpPr>
        <p:spPr>
          <a:xfrm>
            <a:off x="1888654" y="4149080"/>
            <a:ext cx="216024" cy="1800200"/>
          </a:xfrm>
          <a:prstGeom prst="ellipse">
            <a:avLst/>
          </a:prstGeom>
          <a:noFill/>
          <a:ln w="254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5" name="Ellipse 4"/>
          <p:cNvSpPr/>
          <p:nvPr/>
        </p:nvSpPr>
        <p:spPr>
          <a:xfrm>
            <a:off x="5148064" y="4149080"/>
            <a:ext cx="216024" cy="1800200"/>
          </a:xfrm>
          <a:prstGeom prst="ellipse">
            <a:avLst/>
          </a:prstGeom>
          <a:noFill/>
          <a:ln w="254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Picture 2" descr="Picture 2"/>
          <p:cNvPicPr>
            <a:picLocks noChangeAspect="1"/>
          </p:cNvPicPr>
          <p:nvPr/>
        </p:nvPicPr>
        <p:blipFill>
          <a:blip r:embed="rId2"/>
          <a:stretch>
            <a:fillRect/>
          </a:stretch>
        </p:blipFill>
        <p:spPr>
          <a:xfrm>
            <a:off x="306735" y="332656"/>
            <a:ext cx="8206067" cy="6345848"/>
          </a:xfrm>
          <a:prstGeom prst="rect">
            <a:avLst/>
          </a:prstGeom>
          <a:noFill/>
          <a:ln w="12700" cap="flat">
            <a:noFill/>
            <a:miter lim="400000"/>
          </a:ln>
          <a:effectLst/>
        </p:spPr>
      </p:pic>
      <p:pic>
        <p:nvPicPr>
          <p:cNvPr id="114" name="Picture 2" descr="Picture 2"/>
          <p:cNvPicPr>
            <a:picLocks noChangeAspect="1"/>
          </p:cNvPicPr>
          <p:nvPr/>
        </p:nvPicPr>
        <p:blipFill>
          <a:blip r:embed="rId3"/>
          <a:stretch>
            <a:fillRect/>
          </a:stretch>
        </p:blipFill>
        <p:spPr>
          <a:xfrm>
            <a:off x="6991350" y="0"/>
            <a:ext cx="2152650" cy="933450"/>
          </a:xfrm>
          <a:prstGeom prst="rect">
            <a:avLst/>
          </a:prstGeom>
          <a:ln w="12700">
            <a:miter lim="400000"/>
          </a:ln>
        </p:spPr>
      </p:pic>
      <p:sp>
        <p:nvSpPr>
          <p:cNvPr id="3" name="Freihandform 2"/>
          <p:cNvSpPr/>
          <p:nvPr/>
        </p:nvSpPr>
        <p:spPr>
          <a:xfrm>
            <a:off x="3395816" y="3296202"/>
            <a:ext cx="290700" cy="2055132"/>
          </a:xfrm>
          <a:custGeom>
            <a:avLst/>
            <a:gdLst>
              <a:gd name="connsiteX0" fmla="*/ 214159 w 290700"/>
              <a:gd name="connsiteY0" fmla="*/ 1809198 h 2055132"/>
              <a:gd name="connsiteX1" fmla="*/ 4609 w 290700"/>
              <a:gd name="connsiteY1" fmla="*/ 1923498 h 2055132"/>
              <a:gd name="connsiteX2" fmla="*/ 80809 w 290700"/>
              <a:gd name="connsiteY2" fmla="*/ 208998 h 2055132"/>
              <a:gd name="connsiteX3" fmla="*/ 214159 w 290700"/>
              <a:gd name="connsiteY3" fmla="*/ 123273 h 2055132"/>
              <a:gd name="connsiteX4" fmla="*/ 290359 w 290700"/>
              <a:gd name="connsiteY4" fmla="*/ 1066248 h 2055132"/>
              <a:gd name="connsiteX5" fmla="*/ 185584 w 290700"/>
              <a:gd name="connsiteY5" fmla="*/ 1904448 h 2055132"/>
              <a:gd name="connsiteX6" fmla="*/ 261784 w 290700"/>
              <a:gd name="connsiteY6" fmla="*/ 1904448 h 205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700" h="2055132">
                <a:moveTo>
                  <a:pt x="214159" y="1809198"/>
                </a:moveTo>
                <a:cubicBezTo>
                  <a:pt x="120496" y="1999698"/>
                  <a:pt x="26834" y="2190198"/>
                  <a:pt x="4609" y="1923498"/>
                </a:cubicBezTo>
                <a:cubicBezTo>
                  <a:pt x="-17616" y="1656798"/>
                  <a:pt x="45884" y="509035"/>
                  <a:pt x="80809" y="208998"/>
                </a:cubicBezTo>
                <a:cubicBezTo>
                  <a:pt x="115734" y="-91040"/>
                  <a:pt x="179234" y="-19602"/>
                  <a:pt x="214159" y="123273"/>
                </a:cubicBezTo>
                <a:cubicBezTo>
                  <a:pt x="249084" y="266148"/>
                  <a:pt x="295121" y="769386"/>
                  <a:pt x="290359" y="1066248"/>
                </a:cubicBezTo>
                <a:cubicBezTo>
                  <a:pt x="285597" y="1363110"/>
                  <a:pt x="190346" y="1764748"/>
                  <a:pt x="185584" y="1904448"/>
                </a:cubicBezTo>
                <a:cubicBezTo>
                  <a:pt x="180822" y="2044148"/>
                  <a:pt x="221303" y="1974298"/>
                  <a:pt x="261784" y="1904448"/>
                </a:cubicBezTo>
              </a:path>
            </a:pathLst>
          </a:custGeom>
          <a:noFill/>
          <a:ln w="254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endParaRPr>
          </a:p>
        </p:txBody>
      </p:sp>
      <p:sp>
        <p:nvSpPr>
          <p:cNvPr id="8" name="Freihandform 7"/>
          <p:cNvSpPr/>
          <p:nvPr/>
        </p:nvSpPr>
        <p:spPr>
          <a:xfrm>
            <a:off x="6729572" y="3284984"/>
            <a:ext cx="290700" cy="2055132"/>
          </a:xfrm>
          <a:custGeom>
            <a:avLst/>
            <a:gdLst>
              <a:gd name="connsiteX0" fmla="*/ 214159 w 290700"/>
              <a:gd name="connsiteY0" fmla="*/ 1809198 h 2055132"/>
              <a:gd name="connsiteX1" fmla="*/ 4609 w 290700"/>
              <a:gd name="connsiteY1" fmla="*/ 1923498 h 2055132"/>
              <a:gd name="connsiteX2" fmla="*/ 80809 w 290700"/>
              <a:gd name="connsiteY2" fmla="*/ 208998 h 2055132"/>
              <a:gd name="connsiteX3" fmla="*/ 214159 w 290700"/>
              <a:gd name="connsiteY3" fmla="*/ 123273 h 2055132"/>
              <a:gd name="connsiteX4" fmla="*/ 290359 w 290700"/>
              <a:gd name="connsiteY4" fmla="*/ 1066248 h 2055132"/>
              <a:gd name="connsiteX5" fmla="*/ 185584 w 290700"/>
              <a:gd name="connsiteY5" fmla="*/ 1904448 h 2055132"/>
              <a:gd name="connsiteX6" fmla="*/ 261784 w 290700"/>
              <a:gd name="connsiteY6" fmla="*/ 1904448 h 205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700" h="2055132">
                <a:moveTo>
                  <a:pt x="214159" y="1809198"/>
                </a:moveTo>
                <a:cubicBezTo>
                  <a:pt x="120496" y="1999698"/>
                  <a:pt x="26834" y="2190198"/>
                  <a:pt x="4609" y="1923498"/>
                </a:cubicBezTo>
                <a:cubicBezTo>
                  <a:pt x="-17616" y="1656798"/>
                  <a:pt x="45884" y="509035"/>
                  <a:pt x="80809" y="208998"/>
                </a:cubicBezTo>
                <a:cubicBezTo>
                  <a:pt x="115734" y="-91040"/>
                  <a:pt x="179234" y="-19602"/>
                  <a:pt x="214159" y="123273"/>
                </a:cubicBezTo>
                <a:cubicBezTo>
                  <a:pt x="249084" y="266148"/>
                  <a:pt x="295121" y="769386"/>
                  <a:pt x="290359" y="1066248"/>
                </a:cubicBezTo>
                <a:cubicBezTo>
                  <a:pt x="285597" y="1363110"/>
                  <a:pt x="190346" y="1764748"/>
                  <a:pt x="185584" y="1904448"/>
                </a:cubicBezTo>
                <a:cubicBezTo>
                  <a:pt x="180822" y="2044148"/>
                  <a:pt x="221303" y="1974298"/>
                  <a:pt x="261784" y="1904448"/>
                </a:cubicBezTo>
              </a:path>
            </a:pathLst>
          </a:custGeom>
          <a:noFill/>
          <a:ln w="254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endParaRPr>
          </a:p>
        </p:txBody>
      </p:sp>
      <p:sp>
        <p:nvSpPr>
          <p:cNvPr id="5" name="Textfeld 4"/>
          <p:cNvSpPr txBox="1"/>
          <p:nvPr/>
        </p:nvSpPr>
        <p:spPr>
          <a:xfrm>
            <a:off x="1331640" y="1157845"/>
            <a:ext cx="6531340" cy="830995"/>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a:ln>
                  <a:noFill/>
                </a:ln>
                <a:solidFill>
                  <a:schemeClr val="bg1"/>
                </a:solidFill>
                <a:effectLst/>
                <a:uFillTx/>
                <a:latin typeface="+mn-lt"/>
                <a:ea typeface="+mn-ea"/>
                <a:cs typeface="+mn-cs"/>
                <a:sym typeface="Calibri"/>
              </a:rPr>
              <a:t>Short time </a:t>
            </a:r>
            <a:r>
              <a:rPr kumimoji="0" lang="de-DE" sz="2400" b="1" i="0" u="none" strike="noStrike" cap="none" spc="0" normalizeH="0" baseline="0" dirty="0" err="1">
                <a:ln>
                  <a:noFill/>
                </a:ln>
                <a:solidFill>
                  <a:schemeClr val="bg1"/>
                </a:solidFill>
                <a:effectLst/>
                <a:uFillTx/>
                <a:latin typeface="+mn-lt"/>
                <a:ea typeface="+mn-ea"/>
                <a:cs typeface="+mn-cs"/>
                <a:sym typeface="Calibri"/>
              </a:rPr>
              <a:t>work</a:t>
            </a:r>
            <a:r>
              <a:rPr kumimoji="0" lang="de-DE" sz="2400" b="1" i="0" u="none" strike="noStrike" cap="none" spc="0" normalizeH="0" baseline="0" dirty="0">
                <a:ln>
                  <a:noFill/>
                </a:ln>
                <a:solidFill>
                  <a:schemeClr val="bg1"/>
                </a:solidFill>
                <a:effectLst/>
                <a:uFillTx/>
                <a:latin typeface="+mn-lt"/>
                <a:ea typeface="+mn-ea"/>
                <a:cs typeface="+mn-cs"/>
                <a:sym typeface="Calibri"/>
              </a:rPr>
              <a:t> </a:t>
            </a:r>
          </a:p>
          <a:p>
            <a:pPr marL="0" marR="0" indent="0" algn="l"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err="1">
                <a:ln>
                  <a:noFill/>
                </a:ln>
                <a:solidFill>
                  <a:schemeClr val="bg1"/>
                </a:solidFill>
                <a:effectLst/>
                <a:uFillTx/>
                <a:latin typeface="+mn-lt"/>
                <a:ea typeface="+mn-ea"/>
                <a:cs typeface="+mn-cs"/>
                <a:sym typeface="Calibri"/>
              </a:rPr>
              <a:t>to</a:t>
            </a:r>
            <a:r>
              <a:rPr kumimoji="0" lang="de-DE" sz="2400" b="1" i="0" u="none" strike="noStrike" cap="none" spc="0" normalizeH="0" baseline="0" dirty="0">
                <a:ln>
                  <a:noFill/>
                </a:ln>
                <a:solidFill>
                  <a:schemeClr val="bg1"/>
                </a:solidFill>
                <a:effectLst/>
                <a:uFillTx/>
                <a:latin typeface="+mn-lt"/>
                <a:ea typeface="+mn-ea"/>
                <a:cs typeface="+mn-cs"/>
                <a:sym typeface="Calibri"/>
              </a:rPr>
              <a:t> </a:t>
            </a:r>
            <a:r>
              <a:rPr kumimoji="0" lang="de-DE" sz="2400" b="1" i="0" u="none" strike="noStrike" cap="none" spc="0" normalizeH="0" baseline="0" dirty="0" err="1">
                <a:ln>
                  <a:noFill/>
                </a:ln>
                <a:solidFill>
                  <a:schemeClr val="bg1"/>
                </a:solidFill>
                <a:effectLst/>
                <a:uFillTx/>
                <a:latin typeface="+mn-lt"/>
                <a:ea typeface="+mn-ea"/>
                <a:cs typeface="+mn-cs"/>
                <a:sym typeface="Calibri"/>
              </a:rPr>
              <a:t>avoid</a:t>
            </a:r>
            <a:r>
              <a:rPr kumimoji="0" lang="de-DE" sz="2400" b="1" i="0" u="none" strike="noStrike" cap="none" spc="0" normalizeH="0" dirty="0">
                <a:ln>
                  <a:noFill/>
                </a:ln>
                <a:solidFill>
                  <a:schemeClr val="bg1"/>
                </a:solidFill>
                <a:effectLst/>
                <a:uFillTx/>
                <a:latin typeface="+mn-lt"/>
                <a:ea typeface="+mn-ea"/>
                <a:cs typeface="+mn-cs"/>
                <a:sym typeface="Calibri"/>
              </a:rPr>
              <a:t> high </a:t>
            </a:r>
            <a:r>
              <a:rPr kumimoji="0" lang="de-DE" sz="2400" b="1" i="0" u="none" strike="noStrike" cap="none" spc="0" normalizeH="0" dirty="0" err="1">
                <a:ln>
                  <a:noFill/>
                </a:ln>
                <a:solidFill>
                  <a:schemeClr val="bg1"/>
                </a:solidFill>
                <a:effectLst/>
                <a:uFillTx/>
                <a:latin typeface="+mn-lt"/>
                <a:ea typeface="+mn-ea"/>
                <a:cs typeface="+mn-cs"/>
                <a:sym typeface="Calibri"/>
              </a:rPr>
              <a:t>unemployment</a:t>
            </a:r>
            <a:r>
              <a:rPr kumimoji="0" lang="de-DE" sz="2400" b="1" i="0" u="none" strike="noStrike" cap="none" spc="0" normalizeH="0" dirty="0">
                <a:ln>
                  <a:noFill/>
                </a:ln>
                <a:solidFill>
                  <a:schemeClr val="bg1"/>
                </a:solidFill>
                <a:effectLst/>
                <a:uFillTx/>
                <a:latin typeface="+mn-lt"/>
                <a:ea typeface="+mn-ea"/>
                <a:cs typeface="+mn-cs"/>
                <a:sym typeface="Calibri"/>
              </a:rPr>
              <a:t> </a:t>
            </a:r>
            <a:r>
              <a:rPr kumimoji="0" lang="de-DE" sz="2400" b="1" i="0" u="none" strike="noStrike" cap="none" spc="0" normalizeH="0" dirty="0" err="1">
                <a:ln>
                  <a:noFill/>
                </a:ln>
                <a:solidFill>
                  <a:schemeClr val="bg1"/>
                </a:solidFill>
                <a:effectLst/>
                <a:uFillTx/>
                <a:latin typeface="+mn-lt"/>
                <a:ea typeface="+mn-ea"/>
                <a:cs typeface="+mn-cs"/>
                <a:sym typeface="Calibri"/>
              </a:rPr>
              <a:t>rates</a:t>
            </a:r>
            <a:endParaRPr kumimoji="0" lang="de-DE" sz="2400" b="1" i="0" u="none" strike="noStrike" cap="none" spc="0" normalizeH="0" baseline="0" dirty="0">
              <a:ln>
                <a:noFill/>
              </a:ln>
              <a:solidFill>
                <a:schemeClr val="bg1"/>
              </a:solidFill>
              <a:effectLst/>
              <a:uFillTx/>
              <a:latin typeface="+mn-lt"/>
              <a:ea typeface="+mn-ea"/>
              <a:cs typeface="+mn-cs"/>
              <a:sym typeface="Calibri"/>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ctrTitle" idx="4294967295"/>
          </p:nvPr>
        </p:nvSpPr>
        <p:spPr>
          <a:xfrm>
            <a:off x="358775" y="2060575"/>
            <a:ext cx="8426450" cy="2187575"/>
          </a:xfrm>
        </p:spPr>
        <p:txBody>
          <a:bodyPr lIns="91440" tIns="45720" rIns="91440" bIns="45720" anchor="ctr">
            <a:normAutofit fontScale="90000"/>
          </a:bodyPr>
          <a:lstStyle/>
          <a:p>
            <a:pPr algn="ctr" eaLnBrk="1" hangingPunct="1">
              <a:defRPr/>
            </a:pPr>
            <a:r>
              <a:rPr lang="de-DE" altLang="de-DE" sz="3600" dirty="0">
                <a:solidFill>
                  <a:schemeClr val="accent6">
                    <a:lumMod val="75000"/>
                  </a:schemeClr>
                </a:solidFill>
              </a:rPr>
              <a:t/>
            </a:r>
            <a:br>
              <a:rPr lang="de-DE" altLang="de-DE" sz="3600" dirty="0">
                <a:solidFill>
                  <a:schemeClr val="accent6">
                    <a:lumMod val="75000"/>
                  </a:schemeClr>
                </a:solidFill>
              </a:rPr>
            </a:br>
            <a:r>
              <a:rPr lang="de-DE" altLang="de-DE" sz="3600" dirty="0">
                <a:solidFill>
                  <a:schemeClr val="accent6">
                    <a:lumMod val="75000"/>
                  </a:schemeClr>
                </a:solidFill>
              </a:rPr>
              <a:t/>
            </a:r>
            <a:br>
              <a:rPr lang="de-DE" altLang="de-DE" sz="3600" dirty="0">
                <a:solidFill>
                  <a:schemeClr val="accent6">
                    <a:lumMod val="75000"/>
                  </a:schemeClr>
                </a:solidFill>
              </a:rPr>
            </a:br>
            <a:r>
              <a:rPr lang="de-DE" altLang="de-DE" sz="3600" dirty="0">
                <a:solidFill>
                  <a:schemeClr val="accent6">
                    <a:lumMod val="75000"/>
                  </a:schemeClr>
                </a:solidFill>
              </a:rPr>
              <a:t/>
            </a:r>
            <a:br>
              <a:rPr lang="de-DE" altLang="de-DE" sz="3600" dirty="0">
                <a:solidFill>
                  <a:schemeClr val="accent6">
                    <a:lumMod val="75000"/>
                  </a:schemeClr>
                </a:solidFill>
              </a:rPr>
            </a:br>
            <a:r>
              <a:rPr lang="de-DE" altLang="de-DE" sz="3600" b="1" dirty="0" err="1" smtClean="0">
                <a:solidFill>
                  <a:schemeClr val="accent6">
                    <a:lumMod val="75000"/>
                  </a:schemeClr>
                </a:solidFill>
              </a:rPr>
              <a:t>Few</a:t>
            </a:r>
            <a:r>
              <a:rPr lang="de-DE" altLang="de-DE" sz="3600" b="1" dirty="0" smtClean="0">
                <a:solidFill>
                  <a:schemeClr val="accent6">
                    <a:lumMod val="75000"/>
                  </a:schemeClr>
                </a:solidFill>
              </a:rPr>
              <a:t> </a:t>
            </a:r>
            <a:r>
              <a:rPr lang="de-DE" altLang="de-DE" sz="3600" b="1" dirty="0" err="1" smtClean="0">
                <a:solidFill>
                  <a:schemeClr val="accent6">
                    <a:lumMod val="75000"/>
                  </a:schemeClr>
                </a:solidFill>
              </a:rPr>
              <a:t>more</a:t>
            </a:r>
            <a:r>
              <a:rPr lang="de-DE" altLang="de-DE" sz="3600" b="1" dirty="0" smtClean="0">
                <a:solidFill>
                  <a:schemeClr val="accent6">
                    <a:lumMod val="75000"/>
                  </a:schemeClr>
                </a:solidFill>
              </a:rPr>
              <a:t> </a:t>
            </a:r>
            <a:r>
              <a:rPr lang="de-DE" altLang="de-DE" sz="3600" b="1" dirty="0" err="1" smtClean="0">
                <a:solidFill>
                  <a:schemeClr val="accent6">
                    <a:lumMod val="75000"/>
                  </a:schemeClr>
                </a:solidFill>
              </a:rPr>
              <a:t>details</a:t>
            </a:r>
            <a:r>
              <a:rPr lang="de-DE" altLang="de-DE" sz="3600" b="1" dirty="0" smtClean="0">
                <a:solidFill>
                  <a:schemeClr val="accent6">
                    <a:lumMod val="75000"/>
                  </a:schemeClr>
                </a:solidFill>
              </a:rPr>
              <a:t> </a:t>
            </a:r>
            <a:r>
              <a:rPr lang="de-DE" altLang="de-DE" sz="3600" b="1" dirty="0" err="1">
                <a:solidFill>
                  <a:schemeClr val="accent6">
                    <a:lumMod val="75000"/>
                  </a:schemeClr>
                </a:solidFill>
              </a:rPr>
              <a:t>about</a:t>
            </a:r>
            <a:r>
              <a:rPr lang="de-DE" altLang="de-DE" sz="2400" b="1" dirty="0">
                <a:solidFill>
                  <a:schemeClr val="accent6">
                    <a:lumMod val="75000"/>
                  </a:schemeClr>
                </a:solidFill>
              </a:rPr>
              <a:t/>
            </a:r>
            <a:br>
              <a:rPr lang="de-DE" altLang="de-DE" sz="2400" b="1" dirty="0">
                <a:solidFill>
                  <a:schemeClr val="accent6">
                    <a:lumMod val="75000"/>
                  </a:schemeClr>
                </a:solidFill>
              </a:rPr>
            </a:br>
            <a:r>
              <a:rPr lang="de-DE" altLang="de-DE" sz="2400" b="1" dirty="0">
                <a:solidFill>
                  <a:schemeClr val="accent6">
                    <a:lumMod val="75000"/>
                  </a:schemeClr>
                </a:solidFill>
              </a:rPr>
              <a:t/>
            </a:r>
            <a:br>
              <a:rPr lang="de-DE" altLang="de-DE" sz="2400" b="1" dirty="0">
                <a:solidFill>
                  <a:schemeClr val="accent6">
                    <a:lumMod val="75000"/>
                  </a:schemeClr>
                </a:solidFill>
              </a:rPr>
            </a:br>
            <a:r>
              <a:rPr lang="de-DE" altLang="de-DE" sz="3600" b="1" dirty="0">
                <a:solidFill>
                  <a:schemeClr val="accent6">
                    <a:lumMod val="75000"/>
                  </a:schemeClr>
                </a:solidFill>
              </a:rPr>
              <a:t>Short Time Work (STW) </a:t>
            </a:r>
            <a:r>
              <a:rPr lang="de-DE" altLang="de-DE" sz="3600" b="1" dirty="0" err="1">
                <a:solidFill>
                  <a:schemeClr val="accent6">
                    <a:lumMod val="75000"/>
                  </a:schemeClr>
                </a:solidFill>
              </a:rPr>
              <a:t>Allowance</a:t>
            </a:r>
            <a:endParaRPr lang="de-DE" altLang="de-DE" sz="3600" b="1" dirty="0">
              <a:solidFill>
                <a:schemeClr val="accent6">
                  <a:lumMod val="75000"/>
                </a:schemeClr>
              </a:solidFill>
            </a:endParaRPr>
          </a:p>
        </p:txBody>
      </p:sp>
      <p:pic>
        <p:nvPicPr>
          <p:cNvPr id="7172" name="Grafik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0725" y="260350"/>
            <a:ext cx="1749425"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Picture 2"/>
          <p:cNvPicPr>
            <a:picLocks noChangeAspect="1"/>
          </p:cNvPicPr>
          <p:nvPr/>
        </p:nvPicPr>
        <p:blipFill>
          <a:blip r:embed="rId4"/>
          <a:stretch>
            <a:fillRect/>
          </a:stretch>
        </p:blipFill>
        <p:spPr>
          <a:xfrm>
            <a:off x="-36512" y="11857"/>
            <a:ext cx="2152651" cy="933451"/>
          </a:xfrm>
          <a:prstGeom prst="rect">
            <a:avLst/>
          </a:prstGeom>
          <a:ln w="12700">
            <a:miter lim="400000"/>
          </a:ln>
        </p:spPr>
      </p:pic>
    </p:spTree>
    <p:extLst>
      <p:ext uri="{BB962C8B-B14F-4D97-AF65-F5344CB8AC3E}">
        <p14:creationId xmlns:p14="http://schemas.microsoft.com/office/powerpoint/2010/main" val="1856224900"/>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619250" y="1557338"/>
            <a:ext cx="6121400" cy="4908550"/>
          </a:xfrm>
          <a:prstGeom prst="rect">
            <a:avLst/>
          </a:prstGeom>
          <a:noFill/>
        </p:spPr>
        <p:txBody>
          <a:bodyPr>
            <a:spAutoFit/>
          </a:bodyPr>
          <a:lstStyle/>
          <a:p>
            <a:pPr>
              <a:defRPr/>
            </a:pPr>
            <a:r>
              <a:rPr lang="de-DE" sz="3600" b="1" dirty="0" err="1">
                <a:solidFill>
                  <a:schemeClr val="accent6">
                    <a:lumMod val="75000"/>
                  </a:schemeClr>
                </a:solidFill>
              </a:rPr>
              <a:t>What</a:t>
            </a:r>
            <a:r>
              <a:rPr lang="de-DE" sz="3600" b="1" dirty="0">
                <a:solidFill>
                  <a:schemeClr val="accent6">
                    <a:lumMod val="75000"/>
                  </a:schemeClr>
                </a:solidFill>
              </a:rPr>
              <a:t> </a:t>
            </a:r>
            <a:r>
              <a:rPr lang="de-DE" sz="3600" b="1" dirty="0" err="1">
                <a:solidFill>
                  <a:schemeClr val="accent6">
                    <a:lumMod val="75000"/>
                  </a:schemeClr>
                </a:solidFill>
              </a:rPr>
              <a:t>exactly</a:t>
            </a:r>
            <a:r>
              <a:rPr lang="de-DE" sz="3600" b="1" dirty="0">
                <a:solidFill>
                  <a:schemeClr val="accent6">
                    <a:lumMod val="75000"/>
                  </a:schemeClr>
                </a:solidFill>
              </a:rPr>
              <a:t> </a:t>
            </a:r>
            <a:r>
              <a:rPr lang="de-DE" sz="3600" b="1" dirty="0" err="1">
                <a:solidFill>
                  <a:schemeClr val="accent6">
                    <a:lumMod val="75000"/>
                  </a:schemeClr>
                </a:solidFill>
              </a:rPr>
              <a:t>is</a:t>
            </a:r>
            <a:r>
              <a:rPr lang="de-DE" sz="3600" b="1" dirty="0">
                <a:solidFill>
                  <a:schemeClr val="accent6">
                    <a:lumMod val="75000"/>
                  </a:schemeClr>
                </a:solidFill>
              </a:rPr>
              <a:t> </a:t>
            </a:r>
          </a:p>
          <a:p>
            <a:pPr>
              <a:defRPr/>
            </a:pPr>
            <a:r>
              <a:rPr lang="de-DE" sz="3600" b="1" dirty="0">
                <a:solidFill>
                  <a:schemeClr val="accent6">
                    <a:lumMod val="75000"/>
                  </a:schemeClr>
                </a:solidFill>
              </a:rPr>
              <a:t>S</a:t>
            </a:r>
            <a:r>
              <a:rPr lang="de-DE" sz="3600" dirty="0">
                <a:solidFill>
                  <a:schemeClr val="accent6">
                    <a:lumMod val="75000"/>
                  </a:schemeClr>
                </a:solidFill>
              </a:rPr>
              <a:t>hort </a:t>
            </a:r>
            <a:r>
              <a:rPr lang="de-DE" sz="3600" b="1" dirty="0">
                <a:solidFill>
                  <a:schemeClr val="accent6">
                    <a:lumMod val="75000"/>
                  </a:schemeClr>
                </a:solidFill>
              </a:rPr>
              <a:t>T</a:t>
            </a:r>
            <a:r>
              <a:rPr lang="de-DE" sz="3600" dirty="0">
                <a:solidFill>
                  <a:schemeClr val="accent6">
                    <a:lumMod val="75000"/>
                  </a:schemeClr>
                </a:solidFill>
              </a:rPr>
              <a:t>ime </a:t>
            </a:r>
            <a:r>
              <a:rPr lang="de-DE" sz="3600" b="1" dirty="0">
                <a:solidFill>
                  <a:schemeClr val="accent6">
                    <a:lumMod val="75000"/>
                  </a:schemeClr>
                </a:solidFill>
              </a:rPr>
              <a:t>W</a:t>
            </a:r>
            <a:r>
              <a:rPr lang="de-DE" sz="3600" dirty="0">
                <a:solidFill>
                  <a:schemeClr val="accent6">
                    <a:lumMod val="75000"/>
                  </a:schemeClr>
                </a:solidFill>
              </a:rPr>
              <a:t>ork (</a:t>
            </a:r>
            <a:r>
              <a:rPr lang="de-DE" sz="3600" b="1" dirty="0">
                <a:solidFill>
                  <a:schemeClr val="accent6">
                    <a:lumMod val="75000"/>
                  </a:schemeClr>
                </a:solidFill>
              </a:rPr>
              <a:t>STW</a:t>
            </a:r>
            <a:r>
              <a:rPr lang="de-DE" sz="3600" dirty="0">
                <a:solidFill>
                  <a:schemeClr val="accent6">
                    <a:lumMod val="75000"/>
                  </a:schemeClr>
                </a:solidFill>
              </a:rPr>
              <a:t>)</a:t>
            </a:r>
            <a:r>
              <a:rPr lang="de-DE" sz="3600" b="1" dirty="0">
                <a:solidFill>
                  <a:schemeClr val="accent6">
                    <a:lumMod val="75000"/>
                  </a:schemeClr>
                </a:solidFill>
              </a:rPr>
              <a:t>?</a:t>
            </a:r>
          </a:p>
          <a:p>
            <a:pPr>
              <a:defRPr/>
            </a:pPr>
            <a:endParaRPr lang="de-DE" sz="2400" b="1" dirty="0">
              <a:solidFill>
                <a:schemeClr val="accent6">
                  <a:lumMod val="75000"/>
                </a:schemeClr>
              </a:solidFill>
            </a:endParaRPr>
          </a:p>
          <a:p>
            <a:pPr>
              <a:defRPr/>
            </a:pPr>
            <a:r>
              <a:rPr lang="de-DE" sz="2400" dirty="0" err="1">
                <a:solidFill>
                  <a:schemeClr val="accent6">
                    <a:lumMod val="75000"/>
                  </a:schemeClr>
                </a:solidFill>
              </a:rPr>
              <a:t>Without</a:t>
            </a:r>
            <a:r>
              <a:rPr lang="de-DE" sz="2400" dirty="0">
                <a:solidFill>
                  <a:schemeClr val="accent6">
                    <a:lumMod val="75000"/>
                  </a:schemeClr>
                </a:solidFill>
              </a:rPr>
              <a:t> </a:t>
            </a:r>
            <a:r>
              <a:rPr lang="de-DE" sz="2400" dirty="0" err="1">
                <a:solidFill>
                  <a:schemeClr val="accent6">
                    <a:lumMod val="75000"/>
                  </a:schemeClr>
                </a:solidFill>
              </a:rPr>
              <a:t>this</a:t>
            </a:r>
            <a:r>
              <a:rPr lang="de-DE" sz="2400" dirty="0">
                <a:solidFill>
                  <a:schemeClr val="accent6">
                    <a:lumMod val="75000"/>
                  </a:schemeClr>
                </a:solidFill>
              </a:rPr>
              <a:t> </a:t>
            </a:r>
            <a:r>
              <a:rPr lang="de-DE" sz="2400" dirty="0" err="1">
                <a:solidFill>
                  <a:schemeClr val="accent6">
                    <a:lumMod val="75000"/>
                  </a:schemeClr>
                </a:solidFill>
              </a:rPr>
              <a:t>instrument</a:t>
            </a:r>
            <a:r>
              <a:rPr lang="de-DE" sz="2400" dirty="0">
                <a:solidFill>
                  <a:schemeClr val="accent6">
                    <a:lumMod val="75000"/>
                  </a:schemeClr>
                </a:solidFill>
              </a:rPr>
              <a:t>: </a:t>
            </a:r>
          </a:p>
          <a:p>
            <a:pPr>
              <a:defRPr/>
            </a:pPr>
            <a:endParaRPr lang="de-DE" sz="2400" dirty="0">
              <a:solidFill>
                <a:schemeClr val="accent6">
                  <a:lumMod val="75000"/>
                </a:schemeClr>
              </a:solidFill>
            </a:endParaRPr>
          </a:p>
          <a:p>
            <a:pPr marL="342900" indent="-342900">
              <a:spcAft>
                <a:spcPts val="1800"/>
              </a:spcAft>
              <a:buFont typeface="Wingdings" panose="05000000000000000000" pitchFamily="2" charset="2"/>
              <a:buChar char="Ø"/>
              <a:defRPr/>
            </a:pPr>
            <a:r>
              <a:rPr lang="de-DE" sz="2400" dirty="0">
                <a:solidFill>
                  <a:schemeClr val="accent6">
                    <a:lumMod val="75000"/>
                  </a:schemeClr>
                </a:solidFill>
              </a:rPr>
              <a:t>The </a:t>
            </a:r>
            <a:r>
              <a:rPr lang="de-DE" sz="2400" dirty="0" err="1">
                <a:solidFill>
                  <a:schemeClr val="accent6">
                    <a:lumMod val="75000"/>
                  </a:schemeClr>
                </a:solidFill>
              </a:rPr>
              <a:t>employer</a:t>
            </a:r>
            <a:r>
              <a:rPr lang="de-DE" sz="2400" dirty="0">
                <a:solidFill>
                  <a:schemeClr val="accent6">
                    <a:lumMod val="75000"/>
                  </a:schemeClr>
                </a:solidFill>
              </a:rPr>
              <a:t> </a:t>
            </a:r>
            <a:r>
              <a:rPr lang="de-DE" sz="2400" dirty="0" err="1">
                <a:solidFill>
                  <a:schemeClr val="accent6">
                    <a:lumMod val="75000"/>
                  </a:schemeClr>
                </a:solidFill>
              </a:rPr>
              <a:t>has</a:t>
            </a:r>
            <a:r>
              <a:rPr lang="de-DE" sz="2400" dirty="0">
                <a:solidFill>
                  <a:schemeClr val="accent6">
                    <a:lumMod val="75000"/>
                  </a:schemeClr>
                </a:solidFill>
              </a:rPr>
              <a:t> </a:t>
            </a:r>
            <a:r>
              <a:rPr lang="de-DE" sz="2400" dirty="0" err="1">
                <a:solidFill>
                  <a:schemeClr val="accent6">
                    <a:lumMod val="75000"/>
                  </a:schemeClr>
                </a:solidFill>
              </a:rPr>
              <a:t>to</a:t>
            </a:r>
            <a:r>
              <a:rPr lang="de-DE" sz="2400" dirty="0">
                <a:solidFill>
                  <a:schemeClr val="accent6">
                    <a:lumMod val="75000"/>
                  </a:schemeClr>
                </a:solidFill>
              </a:rPr>
              <a:t> </a:t>
            </a:r>
            <a:r>
              <a:rPr lang="de-DE" sz="2400" dirty="0" err="1">
                <a:solidFill>
                  <a:schemeClr val="accent6">
                    <a:lumMod val="75000"/>
                  </a:schemeClr>
                </a:solidFill>
              </a:rPr>
              <a:t>pay</a:t>
            </a:r>
            <a:r>
              <a:rPr lang="de-DE" sz="2400" dirty="0">
                <a:solidFill>
                  <a:schemeClr val="accent6">
                    <a:lumMod val="75000"/>
                  </a:schemeClr>
                </a:solidFill>
              </a:rPr>
              <a:t>, </a:t>
            </a:r>
            <a:r>
              <a:rPr lang="de-DE" sz="2400" dirty="0" err="1">
                <a:solidFill>
                  <a:schemeClr val="accent6">
                    <a:lumMod val="75000"/>
                  </a:schemeClr>
                </a:solidFill>
              </a:rPr>
              <a:t>even</a:t>
            </a:r>
            <a:r>
              <a:rPr lang="de-DE" sz="2400" dirty="0">
                <a:solidFill>
                  <a:schemeClr val="accent6">
                    <a:lumMod val="75000"/>
                  </a:schemeClr>
                </a:solidFill>
              </a:rPr>
              <a:t> </a:t>
            </a:r>
            <a:r>
              <a:rPr lang="de-DE" sz="2400" dirty="0" err="1">
                <a:solidFill>
                  <a:schemeClr val="accent6">
                    <a:lumMod val="75000"/>
                  </a:schemeClr>
                </a:solidFill>
              </a:rPr>
              <a:t>if</a:t>
            </a:r>
            <a:r>
              <a:rPr lang="de-DE" sz="2400" dirty="0">
                <a:solidFill>
                  <a:schemeClr val="accent6">
                    <a:lumMod val="75000"/>
                  </a:schemeClr>
                </a:solidFill>
              </a:rPr>
              <a:t> he </a:t>
            </a:r>
            <a:r>
              <a:rPr lang="de-DE" sz="2400" dirty="0" err="1">
                <a:solidFill>
                  <a:schemeClr val="accent6">
                    <a:lumMod val="75000"/>
                  </a:schemeClr>
                </a:solidFill>
              </a:rPr>
              <a:t>does</a:t>
            </a:r>
            <a:r>
              <a:rPr lang="de-DE" sz="2400" dirty="0">
                <a:solidFill>
                  <a:schemeClr val="accent6">
                    <a:lumMod val="75000"/>
                  </a:schemeClr>
                </a:solidFill>
              </a:rPr>
              <a:t> not </a:t>
            </a:r>
            <a:r>
              <a:rPr lang="de-DE" sz="2400" dirty="0" err="1">
                <a:solidFill>
                  <a:schemeClr val="accent6">
                    <a:lumMod val="75000"/>
                  </a:schemeClr>
                </a:solidFill>
              </a:rPr>
              <a:t>have</a:t>
            </a:r>
            <a:r>
              <a:rPr lang="de-DE" sz="2400" dirty="0">
                <a:solidFill>
                  <a:schemeClr val="accent6">
                    <a:lumMod val="75000"/>
                  </a:schemeClr>
                </a:solidFill>
              </a:rPr>
              <a:t> </a:t>
            </a:r>
            <a:r>
              <a:rPr lang="de-DE" sz="2400" dirty="0" err="1">
                <a:solidFill>
                  <a:schemeClr val="accent6">
                    <a:lumMod val="75000"/>
                  </a:schemeClr>
                </a:solidFill>
              </a:rPr>
              <a:t>work</a:t>
            </a:r>
            <a:r>
              <a:rPr lang="de-DE" sz="2400" dirty="0">
                <a:solidFill>
                  <a:schemeClr val="accent6">
                    <a:lumMod val="75000"/>
                  </a:schemeClr>
                </a:solidFill>
              </a:rPr>
              <a:t> </a:t>
            </a:r>
            <a:r>
              <a:rPr lang="de-DE" sz="2400" dirty="0" err="1">
                <a:solidFill>
                  <a:schemeClr val="accent6">
                    <a:lumMod val="75000"/>
                  </a:schemeClr>
                </a:solidFill>
              </a:rPr>
              <a:t>or</a:t>
            </a:r>
            <a:r>
              <a:rPr lang="de-DE" sz="2400" dirty="0">
                <a:solidFill>
                  <a:schemeClr val="accent6">
                    <a:lumMod val="75000"/>
                  </a:schemeClr>
                </a:solidFill>
              </a:rPr>
              <a:t> not </a:t>
            </a:r>
            <a:r>
              <a:rPr lang="de-DE" sz="2400" dirty="0" err="1">
                <a:solidFill>
                  <a:schemeClr val="accent6">
                    <a:lumMod val="75000"/>
                  </a:schemeClr>
                </a:solidFill>
              </a:rPr>
              <a:t>enough</a:t>
            </a:r>
            <a:r>
              <a:rPr lang="de-DE" sz="2400" dirty="0">
                <a:solidFill>
                  <a:schemeClr val="accent6">
                    <a:lumMod val="75000"/>
                  </a:schemeClr>
                </a:solidFill>
              </a:rPr>
              <a:t> </a:t>
            </a:r>
            <a:r>
              <a:rPr lang="de-DE" sz="2400" dirty="0" err="1">
                <a:solidFill>
                  <a:schemeClr val="accent6">
                    <a:lumMod val="75000"/>
                  </a:schemeClr>
                </a:solidFill>
              </a:rPr>
              <a:t>work</a:t>
            </a:r>
            <a:r>
              <a:rPr lang="de-DE" sz="2400" dirty="0">
                <a:solidFill>
                  <a:schemeClr val="accent6">
                    <a:lumMod val="75000"/>
                  </a:schemeClr>
                </a:solidFill>
              </a:rPr>
              <a:t> </a:t>
            </a:r>
            <a:r>
              <a:rPr lang="de-DE" sz="2400" dirty="0" err="1">
                <a:solidFill>
                  <a:schemeClr val="accent6">
                    <a:lumMod val="75000"/>
                  </a:schemeClr>
                </a:solidFill>
              </a:rPr>
              <a:t>to</a:t>
            </a:r>
            <a:r>
              <a:rPr lang="de-DE" sz="2400" dirty="0">
                <a:solidFill>
                  <a:schemeClr val="accent6">
                    <a:lumMod val="75000"/>
                  </a:schemeClr>
                </a:solidFill>
              </a:rPr>
              <a:t> </a:t>
            </a:r>
            <a:r>
              <a:rPr lang="de-DE" sz="2400" dirty="0" err="1">
                <a:solidFill>
                  <a:schemeClr val="accent6">
                    <a:lumMod val="75000"/>
                  </a:schemeClr>
                </a:solidFill>
              </a:rPr>
              <a:t>keep</a:t>
            </a:r>
            <a:r>
              <a:rPr lang="de-DE" sz="2400" dirty="0">
                <a:solidFill>
                  <a:schemeClr val="accent6">
                    <a:lumMod val="75000"/>
                  </a:schemeClr>
                </a:solidFill>
              </a:rPr>
              <a:t> </a:t>
            </a:r>
            <a:r>
              <a:rPr lang="de-DE" sz="2400" dirty="0" err="1">
                <a:solidFill>
                  <a:schemeClr val="accent6">
                    <a:lumMod val="75000"/>
                  </a:schemeClr>
                </a:solidFill>
              </a:rPr>
              <a:t>his</a:t>
            </a:r>
            <a:r>
              <a:rPr lang="de-DE" sz="2400" dirty="0">
                <a:solidFill>
                  <a:schemeClr val="accent6">
                    <a:lumMod val="75000"/>
                  </a:schemeClr>
                </a:solidFill>
              </a:rPr>
              <a:t> </a:t>
            </a:r>
            <a:r>
              <a:rPr lang="de-DE" sz="2400" dirty="0" err="1">
                <a:solidFill>
                  <a:schemeClr val="accent6">
                    <a:lumMod val="75000"/>
                  </a:schemeClr>
                </a:solidFill>
              </a:rPr>
              <a:t>employees</a:t>
            </a:r>
            <a:r>
              <a:rPr lang="de-DE" sz="2400" dirty="0">
                <a:solidFill>
                  <a:schemeClr val="accent6">
                    <a:lumMod val="75000"/>
                  </a:schemeClr>
                </a:solidFill>
              </a:rPr>
              <a:t> </a:t>
            </a:r>
            <a:r>
              <a:rPr lang="de-DE" sz="2400" dirty="0" err="1">
                <a:solidFill>
                  <a:schemeClr val="accent6">
                    <a:lumMod val="75000"/>
                  </a:schemeClr>
                </a:solidFill>
              </a:rPr>
              <a:t>busy</a:t>
            </a:r>
            <a:endParaRPr lang="de-DE" sz="2400" dirty="0">
              <a:solidFill>
                <a:schemeClr val="accent6">
                  <a:lumMod val="75000"/>
                </a:schemeClr>
              </a:solidFill>
            </a:endParaRPr>
          </a:p>
          <a:p>
            <a:pPr marL="342900" indent="-342900">
              <a:spcAft>
                <a:spcPts val="1200"/>
              </a:spcAft>
              <a:buFont typeface="Wingdings" panose="05000000000000000000" pitchFamily="2" charset="2"/>
              <a:buChar char="Ø"/>
              <a:defRPr/>
            </a:pPr>
            <a:r>
              <a:rPr lang="de-DE" sz="2400" dirty="0">
                <a:solidFill>
                  <a:schemeClr val="accent6">
                    <a:lumMod val="75000"/>
                  </a:schemeClr>
                </a:solidFill>
              </a:rPr>
              <a:t>In </a:t>
            </a:r>
            <a:r>
              <a:rPr lang="de-DE" sz="2400" dirty="0" err="1">
                <a:solidFill>
                  <a:schemeClr val="accent6">
                    <a:lumMod val="75000"/>
                  </a:schemeClr>
                </a:solidFill>
              </a:rPr>
              <a:t>case</a:t>
            </a:r>
            <a:r>
              <a:rPr lang="de-DE" sz="2400" dirty="0">
                <a:solidFill>
                  <a:schemeClr val="accent6">
                    <a:lumMod val="75000"/>
                  </a:schemeClr>
                </a:solidFill>
              </a:rPr>
              <a:t> </a:t>
            </a:r>
            <a:r>
              <a:rPr lang="de-DE" sz="2400" dirty="0" err="1">
                <a:solidFill>
                  <a:schemeClr val="accent6">
                    <a:lumMod val="75000"/>
                  </a:schemeClr>
                </a:solidFill>
              </a:rPr>
              <a:t>of</a:t>
            </a:r>
            <a:r>
              <a:rPr lang="de-DE" sz="2400" dirty="0">
                <a:solidFill>
                  <a:schemeClr val="accent6">
                    <a:lumMod val="75000"/>
                  </a:schemeClr>
                </a:solidFill>
              </a:rPr>
              <a:t> </a:t>
            </a:r>
            <a:r>
              <a:rPr lang="de-DE" sz="2400" dirty="0" err="1">
                <a:solidFill>
                  <a:schemeClr val="accent6">
                    <a:lumMod val="75000"/>
                  </a:schemeClr>
                </a:solidFill>
              </a:rPr>
              <a:t>crisis</a:t>
            </a:r>
            <a:r>
              <a:rPr lang="de-DE" sz="2400" dirty="0">
                <a:solidFill>
                  <a:schemeClr val="accent6">
                    <a:lumMod val="75000"/>
                  </a:schemeClr>
                </a:solidFill>
              </a:rPr>
              <a:t> </a:t>
            </a:r>
            <a:r>
              <a:rPr lang="de-DE" sz="2400" dirty="0" err="1">
                <a:solidFill>
                  <a:schemeClr val="accent6">
                    <a:lumMod val="75000"/>
                  </a:schemeClr>
                </a:solidFill>
              </a:rPr>
              <a:t>this</a:t>
            </a:r>
            <a:r>
              <a:rPr lang="de-DE" sz="2400" dirty="0">
                <a:solidFill>
                  <a:schemeClr val="accent6">
                    <a:lumMod val="75000"/>
                  </a:schemeClr>
                </a:solidFill>
              </a:rPr>
              <a:t> </a:t>
            </a:r>
            <a:r>
              <a:rPr lang="de-DE" sz="2400" dirty="0" err="1">
                <a:solidFill>
                  <a:schemeClr val="accent6">
                    <a:lumMod val="75000"/>
                  </a:schemeClr>
                </a:solidFill>
              </a:rPr>
              <a:t>might</a:t>
            </a:r>
            <a:r>
              <a:rPr lang="de-DE" sz="2400" dirty="0">
                <a:solidFill>
                  <a:schemeClr val="accent6">
                    <a:lumMod val="75000"/>
                  </a:schemeClr>
                </a:solidFill>
              </a:rPr>
              <a:t> </a:t>
            </a:r>
            <a:r>
              <a:rPr lang="de-DE" sz="2400" dirty="0" err="1">
                <a:solidFill>
                  <a:schemeClr val="accent6">
                    <a:lumMod val="75000"/>
                  </a:schemeClr>
                </a:solidFill>
              </a:rPr>
              <a:t>lead</a:t>
            </a:r>
            <a:r>
              <a:rPr lang="de-DE" sz="2400" dirty="0">
                <a:solidFill>
                  <a:schemeClr val="accent6">
                    <a:lumMod val="75000"/>
                  </a:schemeClr>
                </a:solidFill>
              </a:rPr>
              <a:t> </a:t>
            </a:r>
            <a:r>
              <a:rPr lang="de-DE" sz="2400" dirty="0" err="1">
                <a:solidFill>
                  <a:schemeClr val="accent6">
                    <a:lumMod val="75000"/>
                  </a:schemeClr>
                </a:solidFill>
              </a:rPr>
              <a:t>to</a:t>
            </a:r>
            <a:r>
              <a:rPr lang="de-DE" sz="2400" dirty="0">
                <a:solidFill>
                  <a:schemeClr val="accent6">
                    <a:lumMod val="75000"/>
                  </a:schemeClr>
                </a:solidFill>
              </a:rPr>
              <a:t> </a:t>
            </a:r>
            <a:r>
              <a:rPr lang="de-DE" sz="2400" dirty="0" err="1">
                <a:solidFill>
                  <a:schemeClr val="accent6">
                    <a:lumMod val="75000"/>
                  </a:schemeClr>
                </a:solidFill>
              </a:rPr>
              <a:t>bancruptcy</a:t>
            </a:r>
            <a:r>
              <a:rPr lang="de-DE" sz="2400" dirty="0">
                <a:solidFill>
                  <a:schemeClr val="accent6">
                    <a:lumMod val="75000"/>
                  </a:schemeClr>
                </a:solidFill>
              </a:rPr>
              <a:t> and </a:t>
            </a:r>
            <a:r>
              <a:rPr lang="de-DE" sz="2400" dirty="0" err="1">
                <a:solidFill>
                  <a:schemeClr val="accent6">
                    <a:lumMod val="75000"/>
                  </a:schemeClr>
                </a:solidFill>
              </a:rPr>
              <a:t>the</a:t>
            </a:r>
            <a:r>
              <a:rPr lang="de-DE" sz="2400" dirty="0">
                <a:solidFill>
                  <a:schemeClr val="accent6">
                    <a:lumMod val="75000"/>
                  </a:schemeClr>
                </a:solidFill>
              </a:rPr>
              <a:t> </a:t>
            </a:r>
            <a:r>
              <a:rPr lang="de-DE" sz="2400" dirty="0" err="1">
                <a:solidFill>
                  <a:schemeClr val="accent6">
                    <a:lumMod val="75000"/>
                  </a:schemeClr>
                </a:solidFill>
              </a:rPr>
              <a:t>loss</a:t>
            </a:r>
            <a:r>
              <a:rPr lang="de-DE" sz="2400" dirty="0">
                <a:solidFill>
                  <a:schemeClr val="accent6">
                    <a:lumMod val="75000"/>
                  </a:schemeClr>
                </a:solidFill>
              </a:rPr>
              <a:t> </a:t>
            </a:r>
            <a:r>
              <a:rPr lang="de-DE" sz="2400" dirty="0" err="1">
                <a:solidFill>
                  <a:schemeClr val="accent6">
                    <a:lumMod val="75000"/>
                  </a:schemeClr>
                </a:solidFill>
              </a:rPr>
              <a:t>of</a:t>
            </a:r>
            <a:r>
              <a:rPr lang="de-DE" sz="2400" dirty="0">
                <a:solidFill>
                  <a:schemeClr val="accent6">
                    <a:lumMod val="75000"/>
                  </a:schemeClr>
                </a:solidFill>
              </a:rPr>
              <a:t> all </a:t>
            </a:r>
            <a:r>
              <a:rPr lang="de-DE" sz="2400" dirty="0" err="1">
                <a:solidFill>
                  <a:schemeClr val="accent6">
                    <a:lumMod val="75000"/>
                  </a:schemeClr>
                </a:solidFill>
              </a:rPr>
              <a:t>jobs</a:t>
            </a:r>
            <a:endParaRPr lang="de-DE" sz="2400" dirty="0">
              <a:solidFill>
                <a:schemeClr val="accent6">
                  <a:lumMod val="75000"/>
                </a:schemeClr>
              </a:solidFill>
            </a:endParaRPr>
          </a:p>
          <a:p>
            <a:pPr marL="342900" indent="-342900">
              <a:buFont typeface="Wingdings" panose="05000000000000000000" pitchFamily="2" charset="2"/>
              <a:buChar char="§"/>
              <a:defRPr/>
            </a:pPr>
            <a:endParaRPr lang="de-DE" sz="2400" b="1" dirty="0">
              <a:solidFill>
                <a:schemeClr val="accent6">
                  <a:lumMod val="75000"/>
                </a:schemeClr>
              </a:solidFill>
            </a:endParaRPr>
          </a:p>
        </p:txBody>
      </p:sp>
      <p:pic>
        <p:nvPicPr>
          <p:cNvPr id="9219" name="Grafik 4" descr="Ein Bild, das Zeichnung enthält.&#10;&#10;Automatisch generierte Beschreibu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950" y="188913"/>
            <a:ext cx="174625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Picture 2"/>
          <p:cNvPicPr>
            <a:picLocks noChangeAspect="1"/>
          </p:cNvPicPr>
          <p:nvPr/>
        </p:nvPicPr>
        <p:blipFill>
          <a:blip r:embed="rId3"/>
          <a:stretch>
            <a:fillRect/>
          </a:stretch>
        </p:blipFill>
        <p:spPr>
          <a:xfrm>
            <a:off x="-36512" y="11857"/>
            <a:ext cx="2152651" cy="933451"/>
          </a:xfrm>
          <a:prstGeom prst="rect">
            <a:avLst/>
          </a:prstGeom>
          <a:ln w="12700">
            <a:miter lim="400000"/>
          </a:ln>
        </p:spPr>
      </p:pic>
    </p:spTree>
    <p:extLst>
      <p:ext uri="{BB962C8B-B14F-4D97-AF65-F5344CB8AC3E}">
        <p14:creationId xmlns:p14="http://schemas.microsoft.com/office/powerpoint/2010/main" val="312053295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icture 2"/>
          <p:cNvPicPr>
            <a:picLocks noChangeAspect="1"/>
          </p:cNvPicPr>
          <p:nvPr/>
        </p:nvPicPr>
        <p:blipFill>
          <a:blip r:embed="rId2"/>
          <a:stretch>
            <a:fillRect/>
          </a:stretch>
        </p:blipFill>
        <p:spPr>
          <a:xfrm>
            <a:off x="-36512" y="11857"/>
            <a:ext cx="2152651" cy="933451"/>
          </a:xfrm>
          <a:prstGeom prst="rect">
            <a:avLst/>
          </a:prstGeom>
          <a:ln w="12700">
            <a:miter lim="400000"/>
          </a:ln>
        </p:spPr>
      </p:pic>
      <p:sp>
        <p:nvSpPr>
          <p:cNvPr id="2" name="Titel 1"/>
          <p:cNvSpPr>
            <a:spLocks noGrp="1"/>
          </p:cNvSpPr>
          <p:nvPr>
            <p:ph type="title"/>
          </p:nvPr>
        </p:nvSpPr>
        <p:spPr>
          <a:xfrm>
            <a:off x="35496" y="773831"/>
            <a:ext cx="8229600" cy="1143001"/>
          </a:xfrm>
        </p:spPr>
        <p:txBody>
          <a:bodyPr/>
          <a:lstStyle/>
          <a:p>
            <a:pPr algn="ctr">
              <a:defRPr/>
            </a:pPr>
            <a:r>
              <a:rPr lang="de-DE" b="1" dirty="0" err="1">
                <a:solidFill>
                  <a:schemeClr val="accent6">
                    <a:lumMod val="75000"/>
                  </a:schemeClr>
                </a:solidFill>
              </a:rPr>
              <a:t>What</a:t>
            </a:r>
            <a:r>
              <a:rPr lang="de-DE" b="1" dirty="0">
                <a:solidFill>
                  <a:schemeClr val="accent6">
                    <a:lumMod val="75000"/>
                  </a:schemeClr>
                </a:solidFill>
              </a:rPr>
              <a:t> </a:t>
            </a:r>
            <a:r>
              <a:rPr lang="de-DE" b="1" dirty="0" err="1">
                <a:solidFill>
                  <a:schemeClr val="accent6">
                    <a:lumMod val="75000"/>
                  </a:schemeClr>
                </a:solidFill>
              </a:rPr>
              <a:t>are</a:t>
            </a:r>
            <a:r>
              <a:rPr lang="de-DE" b="1" dirty="0">
                <a:solidFill>
                  <a:schemeClr val="accent6">
                    <a:lumMod val="75000"/>
                  </a:schemeClr>
                </a:solidFill>
              </a:rPr>
              <a:t> </a:t>
            </a:r>
            <a:r>
              <a:rPr lang="de-DE" b="1" dirty="0" err="1">
                <a:solidFill>
                  <a:schemeClr val="accent6">
                    <a:lumMod val="75000"/>
                  </a:schemeClr>
                </a:solidFill>
              </a:rPr>
              <a:t>the</a:t>
            </a:r>
            <a:r>
              <a:rPr lang="de-DE" b="1" dirty="0">
                <a:solidFill>
                  <a:schemeClr val="accent6">
                    <a:lumMod val="75000"/>
                  </a:schemeClr>
                </a:solidFill>
              </a:rPr>
              <a:t> </a:t>
            </a:r>
            <a:r>
              <a:rPr lang="de-DE" b="1" dirty="0" err="1">
                <a:solidFill>
                  <a:schemeClr val="accent6">
                    <a:lumMod val="75000"/>
                  </a:schemeClr>
                </a:solidFill>
              </a:rPr>
              <a:t>prerequisites</a:t>
            </a:r>
            <a:r>
              <a:rPr lang="de-DE" b="1" dirty="0">
                <a:solidFill>
                  <a:schemeClr val="accent6">
                    <a:lumMod val="75000"/>
                  </a:schemeClr>
                </a:solidFill>
              </a:rPr>
              <a:t>?</a:t>
            </a:r>
          </a:p>
        </p:txBody>
      </p:sp>
      <p:sp>
        <p:nvSpPr>
          <p:cNvPr id="3" name="Inhaltsplatzhalter 2"/>
          <p:cNvSpPr>
            <a:spLocks noGrp="1"/>
          </p:cNvSpPr>
          <p:nvPr>
            <p:ph idx="1"/>
          </p:nvPr>
        </p:nvSpPr>
        <p:spPr>
          <a:xfrm>
            <a:off x="827088" y="2060575"/>
            <a:ext cx="7773987" cy="4392613"/>
          </a:xfrm>
        </p:spPr>
        <p:txBody>
          <a:bodyPr>
            <a:normAutofit fontScale="85000" lnSpcReduction="20000"/>
          </a:bodyPr>
          <a:lstStyle/>
          <a:p>
            <a:pPr marL="0" indent="0">
              <a:spcBef>
                <a:spcPts val="1200"/>
              </a:spcBef>
              <a:spcAft>
                <a:spcPts val="1200"/>
              </a:spcAft>
              <a:buFont typeface="Wingdings" panose="05000000000000000000" pitchFamily="2" charset="2"/>
              <a:buNone/>
              <a:defRPr/>
            </a:pPr>
            <a:r>
              <a:rPr lang="de-DE" dirty="0">
                <a:solidFill>
                  <a:schemeClr val="accent6">
                    <a:lumMod val="75000"/>
                  </a:schemeClr>
                </a:solidFill>
              </a:rPr>
              <a:t>STW </a:t>
            </a:r>
            <a:r>
              <a:rPr lang="de-DE" dirty="0" err="1">
                <a:solidFill>
                  <a:schemeClr val="accent6">
                    <a:lumMod val="75000"/>
                  </a:schemeClr>
                </a:solidFill>
              </a:rPr>
              <a:t>does</a:t>
            </a:r>
            <a:r>
              <a:rPr lang="de-DE" dirty="0">
                <a:solidFill>
                  <a:schemeClr val="accent6">
                    <a:lumMod val="75000"/>
                  </a:schemeClr>
                </a:solidFill>
              </a:rPr>
              <a:t> not </a:t>
            </a:r>
            <a:r>
              <a:rPr lang="de-DE" dirty="0" err="1">
                <a:solidFill>
                  <a:schemeClr val="accent6">
                    <a:lumMod val="75000"/>
                  </a:schemeClr>
                </a:solidFill>
              </a:rPr>
              <a:t>leverage</a:t>
            </a:r>
            <a:r>
              <a:rPr lang="de-DE" dirty="0">
                <a:solidFill>
                  <a:schemeClr val="accent6">
                    <a:lumMod val="75000"/>
                  </a:schemeClr>
                </a:solidFill>
              </a:rPr>
              <a:t> </a:t>
            </a:r>
            <a:r>
              <a:rPr lang="de-DE" dirty="0" err="1">
                <a:solidFill>
                  <a:schemeClr val="accent6">
                    <a:lumMod val="75000"/>
                  </a:schemeClr>
                </a:solidFill>
              </a:rPr>
              <a:t>the</a:t>
            </a:r>
            <a:r>
              <a:rPr lang="de-DE" dirty="0">
                <a:solidFill>
                  <a:schemeClr val="accent6">
                    <a:lumMod val="75000"/>
                  </a:schemeClr>
                </a:solidFill>
              </a:rPr>
              <a:t> </a:t>
            </a:r>
            <a:r>
              <a:rPr lang="de-DE" dirty="0" err="1">
                <a:solidFill>
                  <a:schemeClr val="accent6">
                    <a:lumMod val="75000"/>
                  </a:schemeClr>
                </a:solidFill>
              </a:rPr>
              <a:t>usual</a:t>
            </a:r>
            <a:r>
              <a:rPr lang="de-DE" dirty="0">
                <a:solidFill>
                  <a:schemeClr val="accent6">
                    <a:lumMod val="75000"/>
                  </a:schemeClr>
                </a:solidFill>
              </a:rPr>
              <a:t> </a:t>
            </a:r>
            <a:r>
              <a:rPr lang="de-DE" dirty="0" err="1">
                <a:solidFill>
                  <a:schemeClr val="accent6">
                    <a:lumMod val="75000"/>
                  </a:schemeClr>
                </a:solidFill>
              </a:rPr>
              <a:t>economical</a:t>
            </a:r>
            <a:r>
              <a:rPr lang="de-DE" dirty="0">
                <a:solidFill>
                  <a:schemeClr val="accent6">
                    <a:lumMod val="75000"/>
                  </a:schemeClr>
                </a:solidFill>
              </a:rPr>
              <a:t> </a:t>
            </a:r>
            <a:r>
              <a:rPr lang="de-DE" dirty="0" err="1">
                <a:solidFill>
                  <a:schemeClr val="accent6">
                    <a:lumMod val="75000"/>
                  </a:schemeClr>
                </a:solidFill>
              </a:rPr>
              <a:t>responsibility</a:t>
            </a:r>
            <a:r>
              <a:rPr lang="de-DE" dirty="0">
                <a:solidFill>
                  <a:schemeClr val="accent6">
                    <a:lumMod val="75000"/>
                  </a:schemeClr>
                </a:solidFill>
              </a:rPr>
              <a:t> and </a:t>
            </a:r>
            <a:r>
              <a:rPr lang="de-DE" dirty="0" err="1">
                <a:solidFill>
                  <a:schemeClr val="accent6">
                    <a:lumMod val="75000"/>
                  </a:schemeClr>
                </a:solidFill>
              </a:rPr>
              <a:t>risks</a:t>
            </a:r>
            <a:r>
              <a:rPr lang="de-DE" dirty="0">
                <a:solidFill>
                  <a:schemeClr val="accent6">
                    <a:lumMod val="75000"/>
                  </a:schemeClr>
                </a:solidFill>
              </a:rPr>
              <a:t> </a:t>
            </a:r>
            <a:r>
              <a:rPr lang="de-DE" dirty="0" err="1">
                <a:solidFill>
                  <a:schemeClr val="accent6">
                    <a:lumMod val="75000"/>
                  </a:schemeClr>
                </a:solidFill>
              </a:rPr>
              <a:t>of</a:t>
            </a:r>
            <a:r>
              <a:rPr lang="de-DE" dirty="0">
                <a:solidFill>
                  <a:schemeClr val="accent6">
                    <a:lumMod val="75000"/>
                  </a:schemeClr>
                </a:solidFill>
              </a:rPr>
              <a:t> </a:t>
            </a:r>
            <a:r>
              <a:rPr lang="de-DE" dirty="0" err="1">
                <a:solidFill>
                  <a:schemeClr val="accent6">
                    <a:lumMod val="75000"/>
                  </a:schemeClr>
                </a:solidFill>
              </a:rPr>
              <a:t>employers</a:t>
            </a:r>
            <a:r>
              <a:rPr lang="de-DE" dirty="0">
                <a:solidFill>
                  <a:schemeClr val="accent6">
                    <a:lumMod val="75000"/>
                  </a:schemeClr>
                </a:solidFill>
              </a:rPr>
              <a:t>. </a:t>
            </a:r>
          </a:p>
          <a:p>
            <a:pPr marL="0" indent="0">
              <a:spcBef>
                <a:spcPts val="600"/>
              </a:spcBef>
              <a:spcAft>
                <a:spcPts val="600"/>
              </a:spcAft>
              <a:buFont typeface="Wingdings" panose="05000000000000000000" pitchFamily="2" charset="2"/>
              <a:buNone/>
              <a:defRPr/>
            </a:pPr>
            <a:r>
              <a:rPr lang="de-DE" dirty="0" err="1">
                <a:solidFill>
                  <a:schemeClr val="accent6">
                    <a:lumMod val="75000"/>
                  </a:schemeClr>
                </a:solidFill>
              </a:rPr>
              <a:t>Each</a:t>
            </a:r>
            <a:r>
              <a:rPr lang="de-DE" dirty="0">
                <a:solidFill>
                  <a:schemeClr val="accent6">
                    <a:lumMod val="75000"/>
                  </a:schemeClr>
                </a:solidFill>
              </a:rPr>
              <a:t> </a:t>
            </a:r>
            <a:r>
              <a:rPr lang="de-DE" dirty="0" err="1">
                <a:solidFill>
                  <a:schemeClr val="accent6">
                    <a:lumMod val="75000"/>
                  </a:schemeClr>
                </a:solidFill>
              </a:rPr>
              <a:t>month</a:t>
            </a:r>
            <a:r>
              <a:rPr lang="de-DE" dirty="0">
                <a:solidFill>
                  <a:schemeClr val="accent6">
                    <a:lumMod val="75000"/>
                  </a:schemeClr>
                </a:solidFill>
              </a:rPr>
              <a:t>, STW ist </a:t>
            </a:r>
            <a:r>
              <a:rPr lang="de-DE" dirty="0" err="1">
                <a:solidFill>
                  <a:schemeClr val="accent6">
                    <a:lumMod val="75000"/>
                  </a:schemeClr>
                </a:solidFill>
              </a:rPr>
              <a:t>used</a:t>
            </a:r>
            <a:r>
              <a:rPr lang="de-DE" dirty="0">
                <a:solidFill>
                  <a:schemeClr val="accent6">
                    <a:lumMod val="75000"/>
                  </a:schemeClr>
                </a:solidFill>
              </a:rPr>
              <a:t>, </a:t>
            </a:r>
            <a:r>
              <a:rPr lang="de-DE" dirty="0" err="1">
                <a:solidFill>
                  <a:schemeClr val="accent6">
                    <a:lumMod val="75000"/>
                  </a:schemeClr>
                </a:solidFill>
              </a:rPr>
              <a:t>there</a:t>
            </a:r>
            <a:r>
              <a:rPr lang="de-DE" dirty="0">
                <a:solidFill>
                  <a:schemeClr val="accent6">
                    <a:lumMod val="75000"/>
                  </a:schemeClr>
                </a:solidFill>
              </a:rPr>
              <a:t> </a:t>
            </a:r>
            <a:r>
              <a:rPr lang="de-DE" dirty="0" err="1">
                <a:solidFill>
                  <a:schemeClr val="accent6">
                    <a:lumMod val="75000"/>
                  </a:schemeClr>
                </a:solidFill>
              </a:rPr>
              <a:t>must</a:t>
            </a:r>
            <a:r>
              <a:rPr lang="de-DE" dirty="0">
                <a:solidFill>
                  <a:schemeClr val="accent6">
                    <a:lumMod val="75000"/>
                  </a:schemeClr>
                </a:solidFill>
              </a:rPr>
              <a:t> </a:t>
            </a:r>
            <a:r>
              <a:rPr lang="de-DE" dirty="0" err="1">
                <a:solidFill>
                  <a:schemeClr val="accent6">
                    <a:lumMod val="75000"/>
                  </a:schemeClr>
                </a:solidFill>
              </a:rPr>
              <a:t>be</a:t>
            </a:r>
            <a:r>
              <a:rPr lang="de-DE" dirty="0">
                <a:solidFill>
                  <a:schemeClr val="accent6">
                    <a:lumMod val="75000"/>
                  </a:schemeClr>
                </a:solidFill>
              </a:rPr>
              <a:t>:</a:t>
            </a:r>
          </a:p>
          <a:p>
            <a:pPr>
              <a:buClr>
                <a:schemeClr val="accent6">
                  <a:lumMod val="75000"/>
                </a:schemeClr>
              </a:buClr>
              <a:buFont typeface="Wingdings" panose="05000000000000000000" pitchFamily="2" charset="2"/>
              <a:buChar char="Ø"/>
              <a:defRPr/>
            </a:pPr>
            <a:r>
              <a:rPr lang="de-DE" dirty="0">
                <a:solidFill>
                  <a:schemeClr val="accent6">
                    <a:lumMod val="75000"/>
                  </a:schemeClr>
                </a:solidFill>
              </a:rPr>
              <a:t>a substantial </a:t>
            </a:r>
            <a:r>
              <a:rPr lang="de-DE" dirty="0" err="1">
                <a:solidFill>
                  <a:schemeClr val="accent6">
                    <a:lumMod val="75000"/>
                  </a:schemeClr>
                </a:solidFill>
              </a:rPr>
              <a:t>work</a:t>
            </a:r>
            <a:r>
              <a:rPr lang="de-DE" dirty="0">
                <a:solidFill>
                  <a:schemeClr val="accent6">
                    <a:lumMod val="75000"/>
                  </a:schemeClr>
                </a:solidFill>
              </a:rPr>
              <a:t> </a:t>
            </a:r>
            <a:r>
              <a:rPr lang="de-DE" dirty="0" err="1">
                <a:solidFill>
                  <a:schemeClr val="accent6">
                    <a:lumMod val="75000"/>
                  </a:schemeClr>
                </a:solidFill>
              </a:rPr>
              <a:t>shortage</a:t>
            </a:r>
            <a:r>
              <a:rPr lang="de-DE" dirty="0">
                <a:solidFill>
                  <a:schemeClr val="accent6">
                    <a:lumMod val="75000"/>
                  </a:schemeClr>
                </a:solidFill>
              </a:rPr>
              <a:t>,</a:t>
            </a:r>
          </a:p>
          <a:p>
            <a:pPr>
              <a:buClr>
                <a:schemeClr val="accent6">
                  <a:lumMod val="75000"/>
                </a:schemeClr>
              </a:buClr>
              <a:buFont typeface="Wingdings" panose="05000000000000000000" pitchFamily="2" charset="2"/>
              <a:buChar char="Ø"/>
              <a:defRPr/>
            </a:pPr>
            <a:r>
              <a:rPr lang="de-DE" dirty="0" err="1">
                <a:solidFill>
                  <a:schemeClr val="accent6">
                    <a:lumMod val="75000"/>
                  </a:schemeClr>
                </a:solidFill>
              </a:rPr>
              <a:t>caused</a:t>
            </a:r>
            <a:r>
              <a:rPr lang="de-DE" dirty="0">
                <a:solidFill>
                  <a:schemeClr val="accent6">
                    <a:lumMod val="75000"/>
                  </a:schemeClr>
                </a:solidFill>
              </a:rPr>
              <a:t> </a:t>
            </a:r>
            <a:r>
              <a:rPr lang="de-DE" dirty="0" err="1">
                <a:solidFill>
                  <a:schemeClr val="accent6">
                    <a:lumMod val="75000"/>
                  </a:schemeClr>
                </a:solidFill>
              </a:rPr>
              <a:t>by</a:t>
            </a:r>
            <a:r>
              <a:rPr lang="de-DE" dirty="0">
                <a:solidFill>
                  <a:schemeClr val="accent6">
                    <a:lumMod val="75000"/>
                  </a:schemeClr>
                </a:solidFill>
              </a:rPr>
              <a:t> </a:t>
            </a:r>
            <a:r>
              <a:rPr lang="de-DE" dirty="0" err="1">
                <a:solidFill>
                  <a:schemeClr val="accent6">
                    <a:lumMod val="75000"/>
                  </a:schemeClr>
                </a:solidFill>
              </a:rPr>
              <a:t>economical</a:t>
            </a:r>
            <a:r>
              <a:rPr lang="de-DE" dirty="0">
                <a:solidFill>
                  <a:schemeClr val="accent6">
                    <a:lumMod val="75000"/>
                  </a:schemeClr>
                </a:solidFill>
              </a:rPr>
              <a:t> </a:t>
            </a:r>
            <a:r>
              <a:rPr lang="de-DE" dirty="0" err="1">
                <a:solidFill>
                  <a:schemeClr val="accent6">
                    <a:lumMod val="75000"/>
                  </a:schemeClr>
                </a:solidFill>
              </a:rPr>
              <a:t>reasons</a:t>
            </a:r>
            <a:r>
              <a:rPr lang="de-DE" dirty="0">
                <a:solidFill>
                  <a:schemeClr val="accent6">
                    <a:lumMod val="75000"/>
                  </a:schemeClr>
                </a:solidFill>
              </a:rPr>
              <a:t> </a:t>
            </a:r>
            <a:r>
              <a:rPr lang="de-DE" dirty="0" err="1">
                <a:solidFill>
                  <a:schemeClr val="accent6">
                    <a:lumMod val="75000"/>
                  </a:schemeClr>
                </a:solidFill>
              </a:rPr>
              <a:t>or</a:t>
            </a:r>
            <a:r>
              <a:rPr lang="de-DE" dirty="0">
                <a:solidFill>
                  <a:schemeClr val="accent6">
                    <a:lumMod val="75000"/>
                  </a:schemeClr>
                </a:solidFill>
              </a:rPr>
              <a:t> </a:t>
            </a:r>
            <a:r>
              <a:rPr lang="de-DE" dirty="0" err="1">
                <a:solidFill>
                  <a:schemeClr val="accent6">
                    <a:lumMod val="75000"/>
                  </a:schemeClr>
                </a:solidFill>
              </a:rPr>
              <a:t>unavoidable</a:t>
            </a:r>
            <a:r>
              <a:rPr lang="de-DE" dirty="0">
                <a:solidFill>
                  <a:schemeClr val="accent6">
                    <a:lumMod val="75000"/>
                  </a:schemeClr>
                </a:solidFill>
              </a:rPr>
              <a:t> </a:t>
            </a:r>
            <a:r>
              <a:rPr lang="de-DE" dirty="0" err="1">
                <a:solidFill>
                  <a:schemeClr val="accent6">
                    <a:lumMod val="75000"/>
                  </a:schemeClr>
                </a:solidFill>
              </a:rPr>
              <a:t>circumstances</a:t>
            </a:r>
            <a:r>
              <a:rPr lang="de-DE" dirty="0">
                <a:solidFill>
                  <a:schemeClr val="accent6">
                    <a:lumMod val="75000"/>
                  </a:schemeClr>
                </a:solidFill>
              </a:rPr>
              <a:t>,</a:t>
            </a:r>
          </a:p>
          <a:p>
            <a:pPr>
              <a:buClr>
                <a:schemeClr val="accent6">
                  <a:lumMod val="75000"/>
                </a:schemeClr>
              </a:buClr>
              <a:buFont typeface="Wingdings" panose="05000000000000000000" pitchFamily="2" charset="2"/>
              <a:buChar char="Ø"/>
              <a:defRPr/>
            </a:pPr>
            <a:r>
              <a:rPr lang="de-DE" dirty="0" err="1">
                <a:solidFill>
                  <a:schemeClr val="accent6">
                    <a:lumMod val="75000"/>
                  </a:schemeClr>
                </a:solidFill>
              </a:rPr>
              <a:t>transitory</a:t>
            </a:r>
            <a:r>
              <a:rPr lang="de-DE" dirty="0">
                <a:solidFill>
                  <a:schemeClr val="accent6">
                    <a:lumMod val="75000"/>
                  </a:schemeClr>
                </a:solidFill>
              </a:rPr>
              <a:t>,</a:t>
            </a:r>
          </a:p>
          <a:p>
            <a:pPr>
              <a:buClr>
                <a:schemeClr val="accent6">
                  <a:lumMod val="75000"/>
                </a:schemeClr>
              </a:buClr>
              <a:buFont typeface="Wingdings" panose="05000000000000000000" pitchFamily="2" charset="2"/>
              <a:buChar char="Ø"/>
              <a:defRPr/>
            </a:pPr>
            <a:r>
              <a:rPr lang="de-DE" dirty="0" err="1">
                <a:solidFill>
                  <a:schemeClr val="accent6">
                    <a:lumMod val="75000"/>
                  </a:schemeClr>
                </a:solidFill>
              </a:rPr>
              <a:t>unavoidable</a:t>
            </a:r>
            <a:r>
              <a:rPr lang="de-DE" dirty="0">
                <a:solidFill>
                  <a:schemeClr val="accent6">
                    <a:lumMod val="75000"/>
                  </a:schemeClr>
                </a:solidFill>
              </a:rPr>
              <a:t> </a:t>
            </a:r>
            <a:r>
              <a:rPr lang="de-DE" dirty="0" err="1">
                <a:solidFill>
                  <a:schemeClr val="accent6">
                    <a:lumMod val="75000"/>
                  </a:schemeClr>
                </a:solidFill>
              </a:rPr>
              <a:t>for</a:t>
            </a:r>
            <a:r>
              <a:rPr lang="de-DE" dirty="0">
                <a:solidFill>
                  <a:schemeClr val="accent6">
                    <a:lumMod val="75000"/>
                  </a:schemeClr>
                </a:solidFill>
              </a:rPr>
              <a:t> </a:t>
            </a:r>
            <a:r>
              <a:rPr lang="de-DE" dirty="0" err="1">
                <a:solidFill>
                  <a:schemeClr val="accent6">
                    <a:lumMod val="75000"/>
                  </a:schemeClr>
                </a:solidFill>
              </a:rPr>
              <a:t>the</a:t>
            </a:r>
            <a:r>
              <a:rPr lang="de-DE" dirty="0">
                <a:solidFill>
                  <a:schemeClr val="accent6">
                    <a:lumMod val="75000"/>
                  </a:schemeClr>
                </a:solidFill>
              </a:rPr>
              <a:t> </a:t>
            </a:r>
            <a:r>
              <a:rPr lang="de-DE" dirty="0" err="1">
                <a:solidFill>
                  <a:schemeClr val="accent6">
                    <a:lumMod val="75000"/>
                  </a:schemeClr>
                </a:solidFill>
              </a:rPr>
              <a:t>employer</a:t>
            </a:r>
            <a:r>
              <a:rPr lang="de-DE" dirty="0">
                <a:solidFill>
                  <a:schemeClr val="accent6">
                    <a:lumMod val="75000"/>
                  </a:schemeClr>
                </a:solidFill>
              </a:rPr>
              <a:t>,</a:t>
            </a:r>
          </a:p>
          <a:p>
            <a:pPr>
              <a:buClr>
                <a:schemeClr val="accent6">
                  <a:lumMod val="75000"/>
                </a:schemeClr>
              </a:buClr>
              <a:buFont typeface="Wingdings" panose="05000000000000000000" pitchFamily="2" charset="2"/>
              <a:buChar char="Ø"/>
              <a:defRPr/>
            </a:pPr>
            <a:r>
              <a:rPr lang="de-DE" dirty="0" err="1">
                <a:solidFill>
                  <a:schemeClr val="accent6">
                    <a:lumMod val="75000"/>
                  </a:schemeClr>
                </a:solidFill>
              </a:rPr>
              <a:t>affecting</a:t>
            </a:r>
            <a:r>
              <a:rPr lang="de-DE" dirty="0">
                <a:solidFill>
                  <a:schemeClr val="accent6">
                    <a:lumMod val="75000"/>
                  </a:schemeClr>
                </a:solidFill>
              </a:rPr>
              <a:t> at least 1/3 </a:t>
            </a:r>
            <a:r>
              <a:rPr lang="de-DE" dirty="0" err="1">
                <a:solidFill>
                  <a:schemeClr val="accent6">
                    <a:lumMod val="75000"/>
                  </a:schemeClr>
                </a:solidFill>
              </a:rPr>
              <a:t>of</a:t>
            </a:r>
            <a:r>
              <a:rPr lang="de-DE" dirty="0">
                <a:solidFill>
                  <a:schemeClr val="accent6">
                    <a:lumMod val="75000"/>
                  </a:schemeClr>
                </a:solidFill>
              </a:rPr>
              <a:t> </a:t>
            </a:r>
            <a:r>
              <a:rPr lang="de-DE" dirty="0" err="1">
                <a:solidFill>
                  <a:schemeClr val="accent6">
                    <a:lumMod val="75000"/>
                  </a:schemeClr>
                </a:solidFill>
              </a:rPr>
              <a:t>the</a:t>
            </a:r>
            <a:r>
              <a:rPr lang="de-DE" dirty="0">
                <a:solidFill>
                  <a:schemeClr val="accent6">
                    <a:lumMod val="75000"/>
                  </a:schemeClr>
                </a:solidFill>
              </a:rPr>
              <a:t> </a:t>
            </a:r>
            <a:r>
              <a:rPr lang="de-DE" dirty="0" err="1">
                <a:solidFill>
                  <a:schemeClr val="accent6">
                    <a:lumMod val="75000"/>
                  </a:schemeClr>
                </a:solidFill>
              </a:rPr>
              <a:t>employees</a:t>
            </a:r>
            <a:r>
              <a:rPr lang="de-DE" dirty="0">
                <a:solidFill>
                  <a:schemeClr val="accent6">
                    <a:lumMod val="75000"/>
                  </a:schemeClr>
                </a:solidFill>
              </a:rPr>
              <a:t> </a:t>
            </a:r>
            <a:r>
              <a:rPr lang="de-DE" dirty="0" err="1">
                <a:solidFill>
                  <a:schemeClr val="accent6">
                    <a:lumMod val="75000"/>
                  </a:schemeClr>
                </a:solidFill>
              </a:rPr>
              <a:t>with</a:t>
            </a:r>
            <a:r>
              <a:rPr lang="de-DE" dirty="0">
                <a:solidFill>
                  <a:schemeClr val="accent6">
                    <a:lumMod val="75000"/>
                  </a:schemeClr>
                </a:solidFill>
              </a:rPr>
              <a:t> at least 10% </a:t>
            </a:r>
            <a:r>
              <a:rPr lang="de-DE" dirty="0" err="1">
                <a:solidFill>
                  <a:schemeClr val="accent6">
                    <a:lumMod val="75000"/>
                  </a:schemeClr>
                </a:solidFill>
              </a:rPr>
              <a:t>loss</a:t>
            </a:r>
            <a:r>
              <a:rPr lang="de-DE" dirty="0">
                <a:solidFill>
                  <a:schemeClr val="accent6">
                    <a:lumMod val="75000"/>
                  </a:schemeClr>
                </a:solidFill>
              </a:rPr>
              <a:t> </a:t>
            </a:r>
            <a:r>
              <a:rPr lang="de-DE" dirty="0" err="1">
                <a:solidFill>
                  <a:schemeClr val="accent6">
                    <a:lumMod val="75000"/>
                  </a:schemeClr>
                </a:solidFill>
              </a:rPr>
              <a:t>of</a:t>
            </a:r>
            <a:r>
              <a:rPr lang="de-DE" dirty="0">
                <a:solidFill>
                  <a:schemeClr val="accent6">
                    <a:lumMod val="75000"/>
                  </a:schemeClr>
                </a:solidFill>
              </a:rPr>
              <a:t> wage.</a:t>
            </a:r>
          </a:p>
        </p:txBody>
      </p:sp>
      <p:pic>
        <p:nvPicPr>
          <p:cNvPr id="11268" name="Grafik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260350"/>
            <a:ext cx="1749425"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8935577"/>
      </p:ext>
    </p:extLst>
  </p:cSld>
  <p:clrMapOvr>
    <a:masterClrMapping/>
  </p:clrMapOvr>
  <p:transition spd="med"/>
</p:sld>
</file>

<file path=ppt/theme/theme1.xml><?xml version="1.0" encoding="utf-8"?>
<a:theme xmlns:a="http://schemas.openxmlformats.org/drawingml/2006/main" name="Larissa">
  <a:themeElements>
    <a:clrScheme name="Larissa">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Larissa">
      <a:majorFont>
        <a:latin typeface="Helvetica"/>
        <a:ea typeface="Helvetica"/>
        <a:cs typeface="Helvetica"/>
      </a:majorFont>
      <a:minorFont>
        <a:latin typeface="Calibri"/>
        <a:ea typeface="Calibri"/>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Larissa">
  <a:themeElements>
    <a:clrScheme name="Larissa">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Larissa">
      <a:majorFont>
        <a:latin typeface="Helvetica"/>
        <a:ea typeface="Helvetica"/>
        <a:cs typeface="Helvetica"/>
      </a:majorFont>
      <a:minorFont>
        <a:latin typeface="Calibri"/>
        <a:ea typeface="Calibri"/>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655</Words>
  <Application>Microsoft Office PowerPoint</Application>
  <PresentationFormat>Bildschirmpräsentation (4:3)</PresentationFormat>
  <Paragraphs>92</Paragraphs>
  <Slides>19</Slides>
  <Notes>1</Notes>
  <HiddenSlides>0</HiddenSlides>
  <MMClips>0</MMClips>
  <ScaleCrop>false</ScaleCrop>
  <HeadingPairs>
    <vt:vector size="4" baseType="variant">
      <vt:variant>
        <vt:lpstr>Design</vt:lpstr>
      </vt:variant>
      <vt:variant>
        <vt:i4>1</vt:i4>
      </vt:variant>
      <vt:variant>
        <vt:lpstr>Folientitel</vt:lpstr>
      </vt:variant>
      <vt:variant>
        <vt:i4>19</vt:i4>
      </vt:variant>
    </vt:vector>
  </HeadingPairs>
  <TitlesOfParts>
    <vt:vector size="20" baseType="lpstr">
      <vt:lpstr>Larissa</vt:lpstr>
      <vt:lpstr>Covid19 in Germany</vt:lpstr>
      <vt:lpstr>PowerPoint-Präsentation</vt:lpstr>
      <vt:lpstr> About the Protective Shield </vt:lpstr>
      <vt:lpstr>PowerPoint-Präsentation</vt:lpstr>
      <vt:lpstr>PowerPoint-Präsentation</vt:lpstr>
      <vt:lpstr>PowerPoint-Präsentation</vt:lpstr>
      <vt:lpstr>   Few more details about  Short Time Work (STW) Allowance</vt:lpstr>
      <vt:lpstr>PowerPoint-Präsentation</vt:lpstr>
      <vt:lpstr>What are the prerequisites?</vt:lpstr>
      <vt:lpstr>Who can benefit vom STW allowance?</vt:lpstr>
      <vt:lpstr>How STW works with 100% work shortage? </vt:lpstr>
      <vt:lpstr>How STW works with 50% work shortage ?</vt:lpstr>
      <vt:lpstr>Adaptions of the scheme to Covid-19 Pandemic</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Schulz, Bernhard (AA privat)</dc:creator>
  <cp:lastModifiedBy>Schulz, Bernhard (AA privat)</cp:lastModifiedBy>
  <cp:revision>13</cp:revision>
  <cp:lastPrinted>2020-10-13T12:53:03Z</cp:lastPrinted>
  <dcterms:modified xsi:type="dcterms:W3CDTF">2020-10-15T10:04:56Z</dcterms:modified>
</cp:coreProperties>
</file>